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4" r:id="rId2"/>
    <p:sldMasterId id="2147483688" r:id="rId3"/>
    <p:sldMasterId id="2147483696" r:id="rId4"/>
  </p:sldMasterIdLst>
  <p:notesMasterIdLst>
    <p:notesMasterId r:id="rId66"/>
  </p:notesMasterIdLst>
  <p:sldIdLst>
    <p:sldId id="256" r:id="rId5"/>
    <p:sldId id="271" r:id="rId6"/>
    <p:sldId id="270" r:id="rId7"/>
    <p:sldId id="272" r:id="rId8"/>
    <p:sldId id="273" r:id="rId9"/>
    <p:sldId id="266" r:id="rId10"/>
    <p:sldId id="298" r:id="rId11"/>
    <p:sldId id="265" r:id="rId12"/>
    <p:sldId id="319" r:id="rId13"/>
    <p:sldId id="299" r:id="rId14"/>
    <p:sldId id="316" r:id="rId15"/>
    <p:sldId id="317" r:id="rId16"/>
    <p:sldId id="300" r:id="rId17"/>
    <p:sldId id="315" r:id="rId18"/>
    <p:sldId id="274" r:id="rId19"/>
    <p:sldId id="277" r:id="rId20"/>
    <p:sldId id="276" r:id="rId21"/>
    <p:sldId id="283" r:id="rId22"/>
    <p:sldId id="284" r:id="rId23"/>
    <p:sldId id="260" r:id="rId24"/>
    <p:sldId id="309" r:id="rId25"/>
    <p:sldId id="258" r:id="rId26"/>
    <p:sldId id="292" r:id="rId27"/>
    <p:sldId id="312" r:id="rId28"/>
    <p:sldId id="311" r:id="rId29"/>
    <p:sldId id="310" r:id="rId30"/>
    <p:sldId id="294" r:id="rId31"/>
    <p:sldId id="314" r:id="rId32"/>
    <p:sldId id="259" r:id="rId33"/>
    <p:sldId id="291" r:id="rId34"/>
    <p:sldId id="268" r:id="rId35"/>
    <p:sldId id="257" r:id="rId36"/>
    <p:sldId id="290" r:id="rId37"/>
    <p:sldId id="293" r:id="rId38"/>
    <p:sldId id="261" r:id="rId39"/>
    <p:sldId id="296" r:id="rId40"/>
    <p:sldId id="264" r:id="rId41"/>
    <p:sldId id="297" r:id="rId42"/>
    <p:sldId id="279" r:id="rId43"/>
    <p:sldId id="285" r:id="rId44"/>
    <p:sldId id="263" r:id="rId45"/>
    <p:sldId id="281" r:id="rId46"/>
    <p:sldId id="282" r:id="rId47"/>
    <p:sldId id="275" r:id="rId48"/>
    <p:sldId id="295" r:id="rId49"/>
    <p:sldId id="301" r:id="rId50"/>
    <p:sldId id="318" r:id="rId51"/>
    <p:sldId id="302" r:id="rId52"/>
    <p:sldId id="286" r:id="rId53"/>
    <p:sldId id="313" r:id="rId54"/>
    <p:sldId id="287" r:id="rId55"/>
    <p:sldId id="288" r:id="rId56"/>
    <p:sldId id="278" r:id="rId57"/>
    <p:sldId id="303" r:id="rId58"/>
    <p:sldId id="304" r:id="rId59"/>
    <p:sldId id="305" r:id="rId60"/>
    <p:sldId id="307" r:id="rId61"/>
    <p:sldId id="306" r:id="rId62"/>
    <p:sldId id="308" r:id="rId63"/>
    <p:sldId id="262" r:id="rId64"/>
    <p:sldId id="280" r:id="rId65"/>
  </p:sldIdLst>
  <p:sldSz cx="12192000" cy="6858000"/>
  <p:notesSz cx="6858000" cy="9144000"/>
  <p:defaultTextStyle>
    <a:defPPr>
      <a:defRPr lang="de-D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521415D9-36F7-43E2-AB2F-B90AF26B5E84}">
      <p14:sectionLst xmlns:p14="http://schemas.microsoft.com/office/powerpoint/2010/main">
        <p14:section name="Machine Learning Intro" id="{DC7870ED-A2F5-4483-AE90-2BBB810719CD}">
          <p14:sldIdLst>
            <p14:sldId id="256"/>
            <p14:sldId id="271"/>
            <p14:sldId id="270"/>
            <p14:sldId id="272"/>
            <p14:sldId id="273"/>
            <p14:sldId id="266"/>
            <p14:sldId id="298"/>
            <p14:sldId id="265"/>
            <p14:sldId id="319"/>
            <p14:sldId id="299"/>
            <p14:sldId id="316"/>
            <p14:sldId id="317"/>
            <p14:sldId id="300"/>
            <p14:sldId id="315"/>
            <p14:sldId id="274"/>
            <p14:sldId id="277"/>
            <p14:sldId id="276"/>
            <p14:sldId id="283"/>
            <p14:sldId id="284"/>
          </p14:sldIdLst>
        </p14:section>
        <p14:section name="Unsupervised ML" id="{7B9E8A40-04EF-4DDF-B86B-C6AA3B808EB8}">
          <p14:sldIdLst>
            <p14:sldId id="260"/>
            <p14:sldId id="309"/>
            <p14:sldId id="258"/>
            <p14:sldId id="292"/>
            <p14:sldId id="312"/>
            <p14:sldId id="311"/>
            <p14:sldId id="310"/>
            <p14:sldId id="294"/>
          </p14:sldIdLst>
        </p14:section>
        <p14:section name="Supervised ML" id="{85E7A4D2-E9E7-498B-BD60-3E86ED5FCF54}">
          <p14:sldIdLst>
            <p14:sldId id="314"/>
            <p14:sldId id="259"/>
            <p14:sldId id="291"/>
            <p14:sldId id="268"/>
            <p14:sldId id="257"/>
          </p14:sldIdLst>
        </p14:section>
        <p14:section name="Classification" id="{E7447166-73E6-484D-9DC8-F4CCA73C545A}">
          <p14:sldIdLst>
            <p14:sldId id="290"/>
            <p14:sldId id="293"/>
            <p14:sldId id="261"/>
            <p14:sldId id="296"/>
            <p14:sldId id="264"/>
            <p14:sldId id="297"/>
            <p14:sldId id="279"/>
          </p14:sldIdLst>
        </p14:section>
        <p14:section name="Neural Networks" id="{F3086A79-0686-48AB-A425-40B959E532AD}">
          <p14:sldIdLst>
            <p14:sldId id="285"/>
            <p14:sldId id="263"/>
            <p14:sldId id="281"/>
            <p14:sldId id="282"/>
            <p14:sldId id="275"/>
            <p14:sldId id="295"/>
          </p14:sldIdLst>
        </p14:section>
        <p14:section name="Metrics" id="{F55F3072-1023-4D06-8BBE-5C3302D37F46}">
          <p14:sldIdLst>
            <p14:sldId id="301"/>
            <p14:sldId id="318"/>
            <p14:sldId id="302"/>
          </p14:sldIdLst>
        </p14:section>
        <p14:section name="Problems" id="{7446A1D7-D2C3-484D-B4A8-71C57A9E4391}">
          <p14:sldIdLst>
            <p14:sldId id="286"/>
            <p14:sldId id="313"/>
            <p14:sldId id="287"/>
            <p14:sldId id="288"/>
            <p14:sldId id="278"/>
            <p14:sldId id="303"/>
            <p14:sldId id="304"/>
          </p14:sldIdLst>
        </p14:section>
        <p14:section name="Legal Considerations" id="{FC91ADDE-B16A-4562-9B5D-8C51E6A015C2}">
          <p14:sldIdLst>
            <p14:sldId id="305"/>
            <p14:sldId id="307"/>
            <p14:sldId id="306"/>
            <p14:sldId id="308"/>
          </p14:sldIdLst>
        </p14:section>
        <p14:section name="Reinforcement" id="{E040CB87-3804-4BCD-81F6-558EAF3B535D}">
          <p14:sldIdLst>
            <p14:sldId id="262"/>
            <p14:sldId id="28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20" autoAdjust="0"/>
    <p:restoredTop sz="64313" autoAdjust="0"/>
  </p:normalViewPr>
  <p:slideViewPr>
    <p:cSldViewPr snapToGrid="0">
      <p:cViewPr>
        <p:scale>
          <a:sx n="75" d="100"/>
          <a:sy n="75" d="100"/>
        </p:scale>
        <p:origin x="926" y="-269"/>
      </p:cViewPr>
      <p:guideLst/>
    </p:cSldViewPr>
  </p:slideViewPr>
  <p:notesTextViewPr>
    <p:cViewPr>
      <p:scale>
        <a:sx n="139" d="100"/>
        <a:sy n="139" d="100"/>
      </p:scale>
      <p:origin x="0" y="-576"/>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notesMaster" Target="notesMasters/notesMaster1.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CH"/>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CBD42DC-C58C-4554-BAA6-B0168F891EE9}" type="datetimeFigureOut">
              <a:rPr lang="de-CH" smtClean="0"/>
              <a:t>14.12.2021</a:t>
            </a:fld>
            <a:endParaRPr lang="de-CH"/>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CH"/>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CH"/>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CH"/>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F7F89D-A5A9-48F9-8A0D-1AEA68FA48B9}" type="slidenum">
              <a:rPr lang="de-CH" smtClean="0"/>
              <a:t>‹#›</a:t>
            </a:fld>
            <a:endParaRPr lang="de-CH"/>
          </a:p>
        </p:txBody>
      </p:sp>
    </p:spTree>
    <p:extLst>
      <p:ext uri="{BB962C8B-B14F-4D97-AF65-F5344CB8AC3E}">
        <p14:creationId xmlns:p14="http://schemas.microsoft.com/office/powerpoint/2010/main" val="17409990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en.wikipedia.org/wiki/Anomaly_detection" TargetMode="External"/><Relationship Id="rId2" Type="http://schemas.openxmlformats.org/officeDocument/2006/relationships/slide" Target="../slides/slide21.xml"/><Relationship Id="rId1" Type="http://schemas.openxmlformats.org/officeDocument/2006/relationships/notesMaster" Target="../notesMasters/notesMaster1.xml"/><Relationship Id="rId5" Type="http://schemas.openxmlformats.org/officeDocument/2006/relationships/hyperlink" Target="https://en.wikipedia.org/wiki/Isolation_Forest" TargetMode="External"/><Relationship Id="rId4" Type="http://schemas.openxmlformats.org/officeDocument/2006/relationships/hyperlink" Target="https://en.wikipedia.org/wiki/Local_Outlier_Factor" TargetMode="Externa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pages.dataiku.com/anomaly-detection-at-scale-guidebook"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en.wikipedia.org/wiki/Eigenvalues_and_eigenvectors" TargetMode="External"/><Relationship Id="rId2" Type="http://schemas.openxmlformats.org/officeDocument/2006/relationships/slide" Target="../slides/slide26.xml"/><Relationship Id="rId1" Type="http://schemas.openxmlformats.org/officeDocument/2006/relationships/notesMaster" Target="../notesMasters/notesMaster1.xml"/><Relationship Id="rId4" Type="http://schemas.openxmlformats.org/officeDocument/2006/relationships/hyperlink" Target="https://en.wikipedia.org/wiki/Covariance_matrix" TargetMode="Externa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www.youtube.com/watch?v=IJvQhlFVw_I&amp;list=OLAK5uy_mgmyCL721rJC9skrvsxfMbIb7udgowiUc" TargetMode="External"/><Relationship Id="rId2" Type="http://schemas.openxmlformats.org/officeDocument/2006/relationships/slide" Target="../slides/slide7.xml"/><Relationship Id="rId1" Type="http://schemas.openxmlformats.org/officeDocument/2006/relationships/notesMaster" Target="../notesMasters/notesMaster1.xml"/><Relationship Id="rId5" Type="http://schemas.openxmlformats.org/officeDocument/2006/relationships/hyperlink" Target="https://copilot.github.com/" TargetMode="External"/><Relationship Id="rId4" Type="http://schemas.openxmlformats.org/officeDocument/2006/relationships/hyperlink" Target="https://thispersondoesnotexist.com/" TargetMode="Externa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de.wikipedia.org/wiki/Computer" TargetMode="External"/><Relationship Id="rId7" Type="http://schemas.openxmlformats.org/officeDocument/2006/relationships/hyperlink" Target="https://de.wikipedia.org/wiki/Computerspiel" TargetMode="External"/><Relationship Id="rId2" Type="http://schemas.openxmlformats.org/officeDocument/2006/relationships/slide" Target="../slides/slide8.xml"/><Relationship Id="rId1" Type="http://schemas.openxmlformats.org/officeDocument/2006/relationships/notesMaster" Target="../notesMasters/notesMaster1.xml"/><Relationship Id="rId6" Type="http://schemas.openxmlformats.org/officeDocument/2006/relationships/hyperlink" Target="https://de.wikipedia.org/wiki/Computergegner" TargetMode="External"/><Relationship Id="rId5" Type="http://schemas.openxmlformats.org/officeDocument/2006/relationships/hyperlink" Target="https://de.wikipedia.org/wiki/Verhalten_(Psychologie)" TargetMode="External"/><Relationship Id="rId4" Type="http://schemas.openxmlformats.org/officeDocument/2006/relationships/hyperlink" Target="https://de.wikipedia.org/wiki/Algorithmus" TargetMode="Externa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Sehr </a:t>
            </a:r>
            <a:r>
              <a:rPr lang="en-AU" dirty="0" err="1"/>
              <a:t>schwieriger</a:t>
            </a:r>
            <a:r>
              <a:rPr lang="en-AU" dirty="0"/>
              <a:t> Test</a:t>
            </a:r>
          </a:p>
          <a:p>
            <a:r>
              <a:rPr lang="en-AU" dirty="0" err="1"/>
              <a:t>Warnung</a:t>
            </a:r>
            <a:r>
              <a:rPr lang="en-AU" dirty="0"/>
              <a:t> </a:t>
            </a:r>
            <a:r>
              <a:rPr lang="en-AU" dirty="0" err="1"/>
              <a:t>Fangfrage</a:t>
            </a:r>
            <a:r>
              <a:rPr lang="en-AU" dirty="0"/>
              <a:t>!</a:t>
            </a:r>
          </a:p>
          <a:p>
            <a:endParaRPr lang="en-AU" dirty="0"/>
          </a:p>
        </p:txBody>
      </p:sp>
      <p:sp>
        <p:nvSpPr>
          <p:cNvPr id="4" name="Slide Number Placeholder 3"/>
          <p:cNvSpPr>
            <a:spLocks noGrp="1"/>
          </p:cNvSpPr>
          <p:nvPr>
            <p:ph type="sldNum" sz="quarter" idx="5"/>
          </p:nvPr>
        </p:nvSpPr>
        <p:spPr/>
        <p:txBody>
          <a:bodyPr/>
          <a:lstStyle/>
          <a:p>
            <a:fld id="{37F7F89D-A5A9-48F9-8A0D-1AEA68FA48B9}" type="slidenum">
              <a:rPr lang="de-CH" smtClean="0"/>
              <a:t>1</a:t>
            </a:fld>
            <a:endParaRPr lang="de-CH"/>
          </a:p>
        </p:txBody>
      </p:sp>
    </p:spTree>
    <p:extLst>
      <p:ext uri="{BB962C8B-B14F-4D97-AF65-F5344CB8AC3E}">
        <p14:creationId xmlns:p14="http://schemas.microsoft.com/office/powerpoint/2010/main" val="36210777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37F7F89D-A5A9-48F9-8A0D-1AEA68FA48B9}" type="slidenum">
              <a:rPr lang="de-CH" smtClean="0"/>
              <a:t>11</a:t>
            </a:fld>
            <a:endParaRPr lang="de-CH"/>
          </a:p>
        </p:txBody>
      </p:sp>
    </p:spTree>
    <p:extLst>
      <p:ext uri="{BB962C8B-B14F-4D97-AF65-F5344CB8AC3E}">
        <p14:creationId xmlns:p14="http://schemas.microsoft.com/office/powerpoint/2010/main" val="14367480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37F7F89D-A5A9-48F9-8A0D-1AEA68FA48B9}" type="slidenum">
              <a:rPr lang="de-CH" smtClean="0"/>
              <a:t>12</a:t>
            </a:fld>
            <a:endParaRPr lang="de-CH"/>
          </a:p>
        </p:txBody>
      </p:sp>
    </p:spTree>
    <p:extLst>
      <p:ext uri="{BB962C8B-B14F-4D97-AF65-F5344CB8AC3E}">
        <p14:creationId xmlns:p14="http://schemas.microsoft.com/office/powerpoint/2010/main" val="19176501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37F7F89D-A5A9-48F9-8A0D-1AEA68FA48B9}" type="slidenum">
              <a:rPr lang="de-CH" smtClean="0"/>
              <a:t>13</a:t>
            </a:fld>
            <a:endParaRPr lang="de-CH"/>
          </a:p>
        </p:txBody>
      </p:sp>
    </p:spTree>
    <p:extLst>
      <p:ext uri="{BB962C8B-B14F-4D97-AF65-F5344CB8AC3E}">
        <p14:creationId xmlns:p14="http://schemas.microsoft.com/office/powerpoint/2010/main" val="13526105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err="1"/>
              <a:t>Jupyter</a:t>
            </a:r>
            <a:r>
              <a:rPr lang="en-AU" dirty="0"/>
              <a:t> (easier to inspect data in </a:t>
            </a:r>
            <a:r>
              <a:rPr lang="en-AU" dirty="0" err="1"/>
              <a:t>ineractive</a:t>
            </a:r>
            <a:r>
              <a:rPr lang="en-AU" dirty="0"/>
              <a:t> visual terminal</a:t>
            </a:r>
          </a:p>
          <a:p>
            <a:r>
              <a:rPr lang="en-AU" dirty="0"/>
              <a:t>https://seaborn.pydata.org/examples/index.html</a:t>
            </a:r>
          </a:p>
        </p:txBody>
      </p:sp>
      <p:sp>
        <p:nvSpPr>
          <p:cNvPr id="4" name="Slide Number Placeholder 3"/>
          <p:cNvSpPr>
            <a:spLocks noGrp="1"/>
          </p:cNvSpPr>
          <p:nvPr>
            <p:ph type="sldNum" sz="quarter" idx="5"/>
          </p:nvPr>
        </p:nvSpPr>
        <p:spPr/>
        <p:txBody>
          <a:bodyPr/>
          <a:lstStyle/>
          <a:p>
            <a:fld id="{37F7F89D-A5A9-48F9-8A0D-1AEA68FA48B9}" type="slidenum">
              <a:rPr lang="de-CH" smtClean="0"/>
              <a:t>15</a:t>
            </a:fld>
            <a:endParaRPr lang="de-CH"/>
          </a:p>
        </p:txBody>
      </p:sp>
    </p:spTree>
    <p:extLst>
      <p:ext uri="{BB962C8B-B14F-4D97-AF65-F5344CB8AC3E}">
        <p14:creationId xmlns:p14="http://schemas.microsoft.com/office/powerpoint/2010/main" val="2222252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Supervised </a:t>
            </a:r>
            <a:r>
              <a:rPr lang="en-AU" dirty="0" err="1"/>
              <a:t>Beispiel</a:t>
            </a:r>
            <a:r>
              <a:rPr lang="en-AU" dirty="0"/>
              <a:t> </a:t>
            </a:r>
            <a:r>
              <a:rPr lang="en-AU" dirty="0" err="1"/>
              <a:t>ist</a:t>
            </a:r>
            <a:r>
              <a:rPr lang="en-AU" dirty="0"/>
              <a:t> </a:t>
            </a:r>
            <a:r>
              <a:rPr lang="en-AU" dirty="0" err="1"/>
              <a:t>nicht</a:t>
            </a:r>
            <a:r>
              <a:rPr lang="en-AU" dirty="0"/>
              <a:t> </a:t>
            </a:r>
            <a:r>
              <a:rPr lang="en-AU" dirty="0" err="1"/>
              <a:t>ganz</a:t>
            </a:r>
            <a:r>
              <a:rPr lang="en-AU" dirty="0"/>
              <a:t> </a:t>
            </a:r>
            <a:r>
              <a:rPr lang="en-AU" dirty="0" err="1"/>
              <a:t>korrekt</a:t>
            </a:r>
            <a:r>
              <a:rPr lang="en-AU" dirty="0"/>
              <a:t>, </a:t>
            </a:r>
            <a:r>
              <a:rPr lang="en-AU" dirty="0" err="1"/>
              <a:t>kommen</a:t>
            </a:r>
            <a:r>
              <a:rPr lang="en-AU" dirty="0"/>
              <a:t> </a:t>
            </a:r>
            <a:r>
              <a:rPr lang="en-AU" dirty="0" err="1"/>
              <a:t>wi</a:t>
            </a:r>
            <a:r>
              <a:rPr lang="en-AU" dirty="0"/>
              <a:t> </a:t>
            </a:r>
            <a:r>
              <a:rPr lang="en-AU" dirty="0" err="1"/>
              <a:t>zum</a:t>
            </a:r>
            <a:r>
              <a:rPr lang="en-AU" dirty="0"/>
              <a:t> </a:t>
            </a:r>
            <a:r>
              <a:rPr lang="en-AU" dirty="0" err="1"/>
              <a:t>schluss</a:t>
            </a:r>
            <a:r>
              <a:rPr lang="en-AU" dirty="0"/>
              <a:t> </a:t>
            </a:r>
            <a:r>
              <a:rPr lang="en-AU" dirty="0" err="1"/>
              <a:t>nochmals</a:t>
            </a:r>
            <a:r>
              <a:rPr lang="en-AU" dirty="0"/>
              <a:t> </a:t>
            </a:r>
            <a:r>
              <a:rPr lang="en-AU" dirty="0" err="1"/>
              <a:t>dazu</a:t>
            </a:r>
            <a:endParaRPr lang="en-AU" dirty="0"/>
          </a:p>
        </p:txBody>
      </p:sp>
      <p:sp>
        <p:nvSpPr>
          <p:cNvPr id="4" name="Slide Number Placeholder 3"/>
          <p:cNvSpPr>
            <a:spLocks noGrp="1"/>
          </p:cNvSpPr>
          <p:nvPr>
            <p:ph type="sldNum" sz="quarter" idx="5"/>
          </p:nvPr>
        </p:nvSpPr>
        <p:spPr/>
        <p:txBody>
          <a:bodyPr/>
          <a:lstStyle/>
          <a:p>
            <a:fld id="{37F7F89D-A5A9-48F9-8A0D-1AEA68FA48B9}" type="slidenum">
              <a:rPr lang="de-CH" smtClean="0"/>
              <a:t>16</a:t>
            </a:fld>
            <a:endParaRPr lang="de-CH"/>
          </a:p>
        </p:txBody>
      </p:sp>
    </p:spTree>
    <p:extLst>
      <p:ext uri="{BB962C8B-B14F-4D97-AF65-F5344CB8AC3E}">
        <p14:creationId xmlns:p14="http://schemas.microsoft.com/office/powerpoint/2010/main" val="21954999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Focus More on Supervised &amp; unsupervised</a:t>
            </a:r>
          </a:p>
          <a:p>
            <a:r>
              <a:rPr lang="en-AU" dirty="0"/>
              <a:t>Reinforcement for extra</a:t>
            </a:r>
          </a:p>
        </p:txBody>
      </p:sp>
      <p:sp>
        <p:nvSpPr>
          <p:cNvPr id="4" name="Slide Number Placeholder 3"/>
          <p:cNvSpPr>
            <a:spLocks noGrp="1"/>
          </p:cNvSpPr>
          <p:nvPr>
            <p:ph type="sldNum" sz="quarter" idx="5"/>
          </p:nvPr>
        </p:nvSpPr>
        <p:spPr/>
        <p:txBody>
          <a:bodyPr/>
          <a:lstStyle/>
          <a:p>
            <a:fld id="{37F7F89D-A5A9-48F9-8A0D-1AEA68FA48B9}" type="slidenum">
              <a:rPr lang="de-CH" smtClean="0"/>
              <a:t>17</a:t>
            </a:fld>
            <a:endParaRPr lang="de-CH"/>
          </a:p>
        </p:txBody>
      </p:sp>
    </p:spTree>
    <p:extLst>
      <p:ext uri="{BB962C8B-B14F-4D97-AF65-F5344CB8AC3E}">
        <p14:creationId xmlns:p14="http://schemas.microsoft.com/office/powerpoint/2010/main" val="2328918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https://www.netguru.com/blog/when-to-use-machine-learning</a:t>
            </a:r>
          </a:p>
        </p:txBody>
      </p:sp>
      <p:sp>
        <p:nvSpPr>
          <p:cNvPr id="4" name="Slide Number Placeholder 3"/>
          <p:cNvSpPr>
            <a:spLocks noGrp="1"/>
          </p:cNvSpPr>
          <p:nvPr>
            <p:ph type="sldNum" sz="quarter" idx="5"/>
          </p:nvPr>
        </p:nvSpPr>
        <p:spPr/>
        <p:txBody>
          <a:bodyPr/>
          <a:lstStyle/>
          <a:p>
            <a:fld id="{53F356AF-9EAB-4507-B7DB-A0D95DC88D15}" type="slidenum">
              <a:rPr lang="en-AU" smtClean="0"/>
              <a:t>19</a:t>
            </a:fld>
            <a:endParaRPr lang="en-AU"/>
          </a:p>
        </p:txBody>
      </p:sp>
    </p:spTree>
    <p:extLst>
      <p:ext uri="{BB962C8B-B14F-4D97-AF65-F5344CB8AC3E}">
        <p14:creationId xmlns:p14="http://schemas.microsoft.com/office/powerpoint/2010/main" val="8290457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37F7F89D-A5A9-48F9-8A0D-1AEA68FA48B9}" type="slidenum">
              <a:rPr lang="de-CH" smtClean="0"/>
              <a:t>20</a:t>
            </a:fld>
            <a:endParaRPr lang="de-CH"/>
          </a:p>
        </p:txBody>
      </p:sp>
    </p:spTree>
    <p:extLst>
      <p:ext uri="{BB962C8B-B14F-4D97-AF65-F5344CB8AC3E}">
        <p14:creationId xmlns:p14="http://schemas.microsoft.com/office/powerpoint/2010/main" val="4718856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AU"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u="none" strike="noStrike" dirty="0">
              <a:solidFill>
                <a:srgbClr val="0645AD"/>
              </a:solidFill>
              <a:effectLst/>
              <a:latin typeface="Arial" panose="020B0604020202020204" pitchFamily="34" charset="0"/>
              <a:hlinkClick r:id="rId3"/>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u="none" strike="noStrike" dirty="0">
                <a:solidFill>
                  <a:srgbClr val="0645AD"/>
                </a:solidFill>
                <a:effectLst/>
                <a:latin typeface="Arial" panose="020B0604020202020204" pitchFamily="34" charset="0"/>
                <a:hlinkClick r:id="rId3"/>
              </a:rPr>
              <a:t>Anomaly detection</a:t>
            </a:r>
            <a:r>
              <a:rPr lang="en-GB" b="0" i="0" dirty="0">
                <a:solidFill>
                  <a:srgbClr val="202122"/>
                </a:solidFill>
                <a:effectLst/>
                <a:latin typeface="Arial" panose="020B0604020202020204" pitchFamily="34" charset="0"/>
              </a:rPr>
              <a:t> methods include </a:t>
            </a:r>
            <a:r>
              <a:rPr lang="en-GB" b="0" i="0" u="none" strike="noStrike" dirty="0">
                <a:solidFill>
                  <a:srgbClr val="0645AD"/>
                </a:solidFill>
                <a:effectLst/>
                <a:latin typeface="Arial" panose="020B0604020202020204" pitchFamily="34" charset="0"/>
                <a:hlinkClick r:id="rId4" tooltip="Local Outlier Factor"/>
              </a:rPr>
              <a:t>Local Outlier Factor</a:t>
            </a:r>
            <a:r>
              <a:rPr lang="en-GB" b="0" i="0" dirty="0">
                <a:solidFill>
                  <a:srgbClr val="202122"/>
                </a:solidFill>
                <a:effectLst/>
                <a:latin typeface="Arial" panose="020B0604020202020204" pitchFamily="34" charset="0"/>
              </a:rPr>
              <a:t>, and </a:t>
            </a:r>
            <a:r>
              <a:rPr lang="en-GB" b="0" i="0" u="none" strike="noStrike" dirty="0">
                <a:solidFill>
                  <a:srgbClr val="0645AD"/>
                </a:solidFill>
                <a:effectLst/>
                <a:latin typeface="Arial" panose="020B0604020202020204" pitchFamily="34" charset="0"/>
                <a:hlinkClick r:id="rId5" tooltip="Isolation Forest"/>
              </a:rPr>
              <a:t>Isolation Forest</a:t>
            </a:r>
            <a:endParaRPr lang="en-GB" b="0" i="0" dirty="0">
              <a:solidFill>
                <a:srgbClr val="202122"/>
              </a:solidFill>
              <a:effectLst/>
              <a:latin typeface="Arial" panose="020B0604020202020204" pitchFamily="34" charset="0"/>
            </a:endParaRPr>
          </a:p>
          <a:p>
            <a:endParaRPr lang="en-AU" dirty="0"/>
          </a:p>
          <a:p>
            <a:r>
              <a:rPr lang="en-AU" dirty="0"/>
              <a:t>NN: autoencoders, GANs</a:t>
            </a:r>
          </a:p>
        </p:txBody>
      </p:sp>
      <p:sp>
        <p:nvSpPr>
          <p:cNvPr id="4" name="Slide Number Placeholder 3"/>
          <p:cNvSpPr>
            <a:spLocks noGrp="1"/>
          </p:cNvSpPr>
          <p:nvPr>
            <p:ph type="sldNum" sz="quarter" idx="5"/>
          </p:nvPr>
        </p:nvSpPr>
        <p:spPr/>
        <p:txBody>
          <a:bodyPr/>
          <a:lstStyle/>
          <a:p>
            <a:fld id="{37F7F89D-A5A9-48F9-8A0D-1AEA68FA48B9}" type="slidenum">
              <a:rPr lang="de-CH" smtClean="0"/>
              <a:t>21</a:t>
            </a:fld>
            <a:endParaRPr lang="de-CH"/>
          </a:p>
        </p:txBody>
      </p:sp>
    </p:spTree>
    <p:extLst>
      <p:ext uri="{BB962C8B-B14F-4D97-AF65-F5344CB8AC3E}">
        <p14:creationId xmlns:p14="http://schemas.microsoft.com/office/powerpoint/2010/main" val="23145420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Works on </a:t>
            </a:r>
            <a:r>
              <a:rPr lang="en-AU" b="1" dirty="0"/>
              <a:t>some </a:t>
            </a:r>
            <a:r>
              <a:rPr lang="en-AU" b="0" dirty="0"/>
              <a:t>measure of </a:t>
            </a:r>
            <a:r>
              <a:rPr lang="en-AU" dirty="0"/>
              <a:t>Similarity, very important which.  (e.g. </a:t>
            </a:r>
          </a:p>
          <a:p>
            <a:r>
              <a:rPr lang="en-AU" dirty="0"/>
              <a:t>Applications</a:t>
            </a:r>
          </a:p>
          <a:p>
            <a:pPr algn="l">
              <a:buFont typeface="Arial" panose="020B0604020202020204" pitchFamily="34" charset="0"/>
              <a:buChar char="•"/>
            </a:pPr>
            <a:r>
              <a:rPr lang="en-GB" b="0" i="0" dirty="0">
                <a:effectLst/>
                <a:latin typeface="Source Sans Pro" panose="020B0503030403020204" pitchFamily="34" charset="0"/>
              </a:rPr>
              <a:t>Customer segmentation, or understanding different customer groups around which to build marketing or other business strategies.</a:t>
            </a:r>
          </a:p>
          <a:p>
            <a:pPr algn="l">
              <a:buFont typeface="Arial" panose="020B0604020202020204" pitchFamily="34" charset="0"/>
              <a:buChar char="•"/>
            </a:pPr>
            <a:r>
              <a:rPr lang="en-GB" b="0" i="0" dirty="0">
                <a:effectLst/>
                <a:latin typeface="Source Sans Pro" panose="020B0503030403020204" pitchFamily="34" charset="0"/>
              </a:rPr>
              <a:t>Genetics, for example clustering DNA patterns to </a:t>
            </a:r>
            <a:r>
              <a:rPr lang="en-GB" b="0" i="0" dirty="0" err="1">
                <a:effectLst/>
                <a:latin typeface="Source Sans Pro" panose="020B0503030403020204" pitchFamily="34" charset="0"/>
              </a:rPr>
              <a:t>analyze</a:t>
            </a:r>
            <a:r>
              <a:rPr lang="en-GB" b="0" i="0" dirty="0">
                <a:effectLst/>
                <a:latin typeface="Source Sans Pro" panose="020B0503030403020204" pitchFamily="34" charset="0"/>
              </a:rPr>
              <a:t> evolutionary biology.</a:t>
            </a:r>
          </a:p>
          <a:p>
            <a:pPr algn="l">
              <a:buFont typeface="Arial" panose="020B0604020202020204" pitchFamily="34" charset="0"/>
              <a:buChar char="•"/>
            </a:pPr>
            <a:r>
              <a:rPr lang="en-GB" b="0" i="0" dirty="0">
                <a:effectLst/>
                <a:latin typeface="Source Sans Pro" panose="020B0503030403020204" pitchFamily="34" charset="0"/>
              </a:rPr>
              <a:t>Recommender systems, which involve grouping together users with similar viewing patterns in order to recommend similar content.</a:t>
            </a:r>
          </a:p>
          <a:p>
            <a:pPr algn="l">
              <a:buFont typeface="Arial" panose="020B0604020202020204" pitchFamily="34" charset="0"/>
              <a:buChar char="•"/>
            </a:pPr>
            <a:r>
              <a:rPr lang="en-GB" b="0" i="0" u="none" strike="noStrike" dirty="0">
                <a:effectLst/>
                <a:latin typeface="Source Sans Pro" panose="020B0503030403020204" pitchFamily="34" charset="0"/>
                <a:hlinkClick r:id="rId3"/>
              </a:rPr>
              <a:t>Anomaly detection</a:t>
            </a:r>
            <a:r>
              <a:rPr lang="en-GB" b="0" i="0" dirty="0">
                <a:effectLst/>
                <a:latin typeface="Source Sans Pro" panose="020B0503030403020204" pitchFamily="34" charset="0"/>
              </a:rPr>
              <a:t>, including fraud detection or detecting defective mechanical parts (i.e., predictive maintenance).</a:t>
            </a:r>
          </a:p>
          <a:p>
            <a:endParaRPr lang="en-AU" dirty="0"/>
          </a:p>
        </p:txBody>
      </p:sp>
      <p:sp>
        <p:nvSpPr>
          <p:cNvPr id="4" name="Slide Number Placeholder 3"/>
          <p:cNvSpPr>
            <a:spLocks noGrp="1"/>
          </p:cNvSpPr>
          <p:nvPr>
            <p:ph type="sldNum" sz="quarter" idx="5"/>
          </p:nvPr>
        </p:nvSpPr>
        <p:spPr/>
        <p:txBody>
          <a:bodyPr/>
          <a:lstStyle/>
          <a:p>
            <a:fld id="{37F7F89D-A5A9-48F9-8A0D-1AEA68FA48B9}" type="slidenum">
              <a:rPr lang="de-CH" smtClean="0"/>
              <a:t>22</a:t>
            </a:fld>
            <a:endParaRPr lang="de-CH"/>
          </a:p>
        </p:txBody>
      </p:sp>
    </p:spTree>
    <p:extLst>
      <p:ext uri="{BB962C8B-B14F-4D97-AF65-F5344CB8AC3E}">
        <p14:creationId xmlns:p14="http://schemas.microsoft.com/office/powerpoint/2010/main" val="33145785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Hund </a:t>
            </a:r>
            <a:r>
              <a:rPr lang="en-AU" dirty="0" err="1"/>
              <a:t>oder</a:t>
            </a:r>
            <a:r>
              <a:rPr lang="en-AU" dirty="0"/>
              <a:t> </a:t>
            </a:r>
            <a:r>
              <a:rPr lang="en-AU" dirty="0" err="1"/>
              <a:t>Katze</a:t>
            </a:r>
            <a:r>
              <a:rPr lang="en-AU" dirty="0"/>
              <a:t>?</a:t>
            </a:r>
          </a:p>
        </p:txBody>
      </p:sp>
      <p:sp>
        <p:nvSpPr>
          <p:cNvPr id="4" name="Slide Number Placeholder 3"/>
          <p:cNvSpPr>
            <a:spLocks noGrp="1"/>
          </p:cNvSpPr>
          <p:nvPr>
            <p:ph type="sldNum" sz="quarter" idx="5"/>
          </p:nvPr>
        </p:nvSpPr>
        <p:spPr/>
        <p:txBody>
          <a:bodyPr/>
          <a:lstStyle/>
          <a:p>
            <a:fld id="{37F7F89D-A5A9-48F9-8A0D-1AEA68FA48B9}" type="slidenum">
              <a:rPr lang="de-CH" smtClean="0"/>
              <a:t>2</a:t>
            </a:fld>
            <a:endParaRPr lang="de-CH"/>
          </a:p>
        </p:txBody>
      </p:sp>
    </p:spTree>
    <p:extLst>
      <p:ext uri="{BB962C8B-B14F-4D97-AF65-F5344CB8AC3E}">
        <p14:creationId xmlns:p14="http://schemas.microsoft.com/office/powerpoint/2010/main" val="3141865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37F7F89D-A5A9-48F9-8A0D-1AEA68FA48B9}" type="slidenum">
              <a:rPr lang="de-CH" smtClean="0"/>
              <a:t>23</a:t>
            </a:fld>
            <a:endParaRPr lang="de-CH"/>
          </a:p>
        </p:txBody>
      </p:sp>
    </p:spTree>
    <p:extLst>
      <p:ext uri="{BB962C8B-B14F-4D97-AF65-F5344CB8AC3E}">
        <p14:creationId xmlns:p14="http://schemas.microsoft.com/office/powerpoint/2010/main" val="3238041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37F7F89D-A5A9-48F9-8A0D-1AEA68FA48B9}" type="slidenum">
              <a:rPr lang="de-CH" smtClean="0"/>
              <a:t>24</a:t>
            </a:fld>
            <a:endParaRPr lang="de-CH"/>
          </a:p>
        </p:txBody>
      </p:sp>
    </p:spTree>
    <p:extLst>
      <p:ext uri="{BB962C8B-B14F-4D97-AF65-F5344CB8AC3E}">
        <p14:creationId xmlns:p14="http://schemas.microsoft.com/office/powerpoint/2010/main" val="1935203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Bild: The Swiss Roll Manyfold</a:t>
            </a:r>
          </a:p>
          <a:p>
            <a:endParaRPr lang="en-AU" dirty="0"/>
          </a:p>
          <a:p>
            <a:r>
              <a:rPr lang="en-AU" dirty="0"/>
              <a:t>Concepts of Dimensions in Datasets </a:t>
            </a:r>
            <a:r>
              <a:rPr lang="en-AU" dirty="0">
                <a:sym typeface="Wingdings" panose="05000000000000000000" pitchFamily="2" charset="2"/>
              </a:rPr>
              <a:t> a “dimension” is in essence just a column of the dataset</a:t>
            </a:r>
            <a:endParaRPr lang="en-AU" dirty="0"/>
          </a:p>
          <a:p>
            <a:r>
              <a:rPr lang="en-AU" dirty="0"/>
              <a:t>Concept: like a shadow is the 2D representation of a 3D object, dimensionality reduction aims to represent a </a:t>
            </a:r>
            <a:r>
              <a:rPr lang="en-AU" dirty="0" err="1"/>
              <a:t>highdimensional</a:t>
            </a:r>
            <a:r>
              <a:rPr lang="en-AU" dirty="0"/>
              <a:t> dataset in lower dimensions. </a:t>
            </a:r>
          </a:p>
        </p:txBody>
      </p:sp>
      <p:sp>
        <p:nvSpPr>
          <p:cNvPr id="4" name="Slide Number Placeholder 3"/>
          <p:cNvSpPr>
            <a:spLocks noGrp="1"/>
          </p:cNvSpPr>
          <p:nvPr>
            <p:ph type="sldNum" sz="quarter" idx="5"/>
          </p:nvPr>
        </p:nvSpPr>
        <p:spPr/>
        <p:txBody>
          <a:bodyPr/>
          <a:lstStyle/>
          <a:p>
            <a:fld id="{37F7F89D-A5A9-48F9-8A0D-1AEA68FA48B9}" type="slidenum">
              <a:rPr lang="de-CH" smtClean="0"/>
              <a:t>25</a:t>
            </a:fld>
            <a:endParaRPr lang="de-CH"/>
          </a:p>
        </p:txBody>
      </p:sp>
    </p:spTree>
    <p:extLst>
      <p:ext uri="{BB962C8B-B14F-4D97-AF65-F5344CB8AC3E}">
        <p14:creationId xmlns:p14="http://schemas.microsoft.com/office/powerpoint/2010/main" val="304372930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u="none" strike="noStrike" dirty="0">
                <a:solidFill>
                  <a:srgbClr val="0645AD"/>
                </a:solidFill>
                <a:effectLst/>
                <a:latin typeface="Arial" panose="020B0604020202020204" pitchFamily="34" charset="0"/>
                <a:hlinkClick r:id="rId3" tooltip="Eigenvalues and eigenvectors"/>
              </a:rPr>
              <a:t>eigenvectors</a:t>
            </a:r>
            <a:r>
              <a:rPr lang="en-GB" b="0" i="0" dirty="0">
                <a:solidFill>
                  <a:srgbClr val="202122"/>
                </a:solidFill>
                <a:effectLst/>
                <a:latin typeface="Arial" panose="020B0604020202020204" pitchFamily="34" charset="0"/>
              </a:rPr>
              <a:t> of the </a:t>
            </a:r>
            <a:r>
              <a:rPr lang="en-GB" b="0" i="0" u="none" strike="noStrike" dirty="0">
                <a:solidFill>
                  <a:srgbClr val="0645AD"/>
                </a:solidFill>
                <a:effectLst/>
                <a:latin typeface="Arial" panose="020B0604020202020204" pitchFamily="34" charset="0"/>
                <a:hlinkClick r:id="rId4" tooltip="Covariance matrix"/>
              </a:rPr>
              <a:t>covariance matrix</a:t>
            </a:r>
            <a:r>
              <a:rPr lang="en-GB" b="0" i="0" dirty="0">
                <a:solidFill>
                  <a:srgbClr val="202122"/>
                </a:solidFill>
                <a:effectLst/>
                <a:latin typeface="Arial" panose="020B0604020202020204" pitchFamily="34" charset="0"/>
              </a:rPr>
              <a:t> scaled by the square root of the corresponding eigenvalue</a:t>
            </a:r>
            <a:endParaRPr lang="en-AU" dirty="0"/>
          </a:p>
        </p:txBody>
      </p:sp>
      <p:sp>
        <p:nvSpPr>
          <p:cNvPr id="4" name="Slide Number Placeholder 3"/>
          <p:cNvSpPr>
            <a:spLocks noGrp="1"/>
          </p:cNvSpPr>
          <p:nvPr>
            <p:ph type="sldNum" sz="quarter" idx="5"/>
          </p:nvPr>
        </p:nvSpPr>
        <p:spPr/>
        <p:txBody>
          <a:bodyPr/>
          <a:lstStyle/>
          <a:p>
            <a:fld id="{37F7F89D-A5A9-48F9-8A0D-1AEA68FA48B9}" type="slidenum">
              <a:rPr lang="de-CH" smtClean="0"/>
              <a:t>26</a:t>
            </a:fld>
            <a:endParaRPr lang="de-CH"/>
          </a:p>
        </p:txBody>
      </p:sp>
    </p:spTree>
    <p:extLst>
      <p:ext uri="{BB962C8B-B14F-4D97-AF65-F5344CB8AC3E}">
        <p14:creationId xmlns:p14="http://schemas.microsoft.com/office/powerpoint/2010/main" val="27471692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37F7F89D-A5A9-48F9-8A0D-1AEA68FA48B9}" type="slidenum">
              <a:rPr lang="de-CH" smtClean="0"/>
              <a:t>28</a:t>
            </a:fld>
            <a:endParaRPr lang="de-CH"/>
          </a:p>
        </p:txBody>
      </p:sp>
    </p:spTree>
    <p:extLst>
      <p:ext uri="{BB962C8B-B14F-4D97-AF65-F5344CB8AC3E}">
        <p14:creationId xmlns:p14="http://schemas.microsoft.com/office/powerpoint/2010/main" val="314655599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37F7F89D-A5A9-48F9-8A0D-1AEA68FA48B9}" type="slidenum">
              <a:rPr lang="de-CH" smtClean="0"/>
              <a:t>30</a:t>
            </a:fld>
            <a:endParaRPr lang="de-CH"/>
          </a:p>
        </p:txBody>
      </p:sp>
    </p:spTree>
    <p:extLst>
      <p:ext uri="{BB962C8B-B14F-4D97-AF65-F5344CB8AC3E}">
        <p14:creationId xmlns:p14="http://schemas.microsoft.com/office/powerpoint/2010/main" val="242104262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sz="1800" dirty="0">
                <a:solidFill>
                  <a:srgbClr val="000000"/>
                </a:solidFill>
                <a:effectLst/>
                <a:latin typeface="Calibri" panose="020F0502020204030204" pitchFamily="34" charset="0"/>
              </a:rPr>
              <a:t>Zieldefinition, Datenbeschaffung und Aufbereitung der Daten, Lernphase, Interpretation der Ergebnisse und produktivem Einsatz.</a:t>
            </a:r>
            <a:endParaRPr lang="en-AU" dirty="0"/>
          </a:p>
        </p:txBody>
      </p:sp>
      <p:sp>
        <p:nvSpPr>
          <p:cNvPr id="4" name="Slide Number Placeholder 3"/>
          <p:cNvSpPr>
            <a:spLocks noGrp="1"/>
          </p:cNvSpPr>
          <p:nvPr>
            <p:ph type="sldNum" sz="quarter" idx="5"/>
          </p:nvPr>
        </p:nvSpPr>
        <p:spPr/>
        <p:txBody>
          <a:bodyPr/>
          <a:lstStyle/>
          <a:p>
            <a:fld id="{37F7F89D-A5A9-48F9-8A0D-1AEA68FA48B9}" type="slidenum">
              <a:rPr lang="de-CH" smtClean="0"/>
              <a:t>31</a:t>
            </a:fld>
            <a:endParaRPr lang="de-CH"/>
          </a:p>
        </p:txBody>
      </p:sp>
    </p:spTree>
    <p:extLst>
      <p:ext uri="{BB962C8B-B14F-4D97-AF65-F5344CB8AC3E}">
        <p14:creationId xmlns:p14="http://schemas.microsoft.com/office/powerpoint/2010/main" val="347157540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err="1"/>
              <a:t>Beispiel</a:t>
            </a:r>
            <a:r>
              <a:rPr lang="en-AU" dirty="0"/>
              <a:t> </a:t>
            </a:r>
            <a:r>
              <a:rPr lang="en-AU" dirty="0" err="1"/>
              <a:t>Pumpenwartung</a:t>
            </a:r>
            <a:endParaRPr lang="en-AU" dirty="0"/>
          </a:p>
          <a:p>
            <a:r>
              <a:rPr lang="en-AU" dirty="0" err="1"/>
              <a:t>Kavitation</a:t>
            </a:r>
            <a:endParaRPr lang="en-AU" dirty="0"/>
          </a:p>
        </p:txBody>
      </p:sp>
      <p:sp>
        <p:nvSpPr>
          <p:cNvPr id="4" name="Slide Number Placeholder 3"/>
          <p:cNvSpPr>
            <a:spLocks noGrp="1"/>
          </p:cNvSpPr>
          <p:nvPr>
            <p:ph type="sldNum" sz="quarter" idx="5"/>
          </p:nvPr>
        </p:nvSpPr>
        <p:spPr/>
        <p:txBody>
          <a:bodyPr/>
          <a:lstStyle/>
          <a:p>
            <a:fld id="{37F7F89D-A5A9-48F9-8A0D-1AEA68FA48B9}" type="slidenum">
              <a:rPr lang="de-CH" smtClean="0"/>
              <a:t>35</a:t>
            </a:fld>
            <a:endParaRPr lang="de-CH"/>
          </a:p>
        </p:txBody>
      </p:sp>
    </p:spTree>
    <p:extLst>
      <p:ext uri="{BB962C8B-B14F-4D97-AF65-F5344CB8AC3E}">
        <p14:creationId xmlns:p14="http://schemas.microsoft.com/office/powerpoint/2010/main" val="61246044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5"/>
          </p:nvPr>
        </p:nvSpPr>
        <p:spPr/>
        <p:txBody>
          <a:bodyPr/>
          <a:lstStyle/>
          <a:p>
            <a:fld id="{37F7F89D-A5A9-48F9-8A0D-1AEA68FA48B9}" type="slidenum">
              <a:rPr lang="de-CH" smtClean="0"/>
              <a:t>37</a:t>
            </a:fld>
            <a:endParaRPr lang="de-CH"/>
          </a:p>
        </p:txBody>
      </p:sp>
    </p:spTree>
    <p:extLst>
      <p:ext uri="{BB962C8B-B14F-4D97-AF65-F5344CB8AC3E}">
        <p14:creationId xmlns:p14="http://schemas.microsoft.com/office/powerpoint/2010/main" val="120463126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Kernel Trick, Feature Transformation</a:t>
            </a:r>
          </a:p>
          <a:p>
            <a:endParaRPr lang="en-AU" dirty="0"/>
          </a:p>
        </p:txBody>
      </p:sp>
      <p:sp>
        <p:nvSpPr>
          <p:cNvPr id="4" name="Slide Number Placeholder 3"/>
          <p:cNvSpPr>
            <a:spLocks noGrp="1"/>
          </p:cNvSpPr>
          <p:nvPr>
            <p:ph type="sldNum" sz="quarter" idx="5"/>
          </p:nvPr>
        </p:nvSpPr>
        <p:spPr/>
        <p:txBody>
          <a:bodyPr/>
          <a:lstStyle/>
          <a:p>
            <a:fld id="{37F7F89D-A5A9-48F9-8A0D-1AEA68FA48B9}" type="slidenum">
              <a:rPr lang="de-CH" smtClean="0"/>
              <a:t>39</a:t>
            </a:fld>
            <a:endParaRPr lang="de-CH"/>
          </a:p>
        </p:txBody>
      </p:sp>
    </p:spTree>
    <p:extLst>
      <p:ext uri="{BB962C8B-B14F-4D97-AF65-F5344CB8AC3E}">
        <p14:creationId xmlns:p14="http://schemas.microsoft.com/office/powerpoint/2010/main" val="40558525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Hund </a:t>
            </a:r>
            <a:r>
              <a:rPr lang="en-AU" dirty="0" err="1"/>
              <a:t>oder</a:t>
            </a:r>
            <a:r>
              <a:rPr lang="en-AU" dirty="0"/>
              <a:t> </a:t>
            </a:r>
            <a:r>
              <a:rPr lang="en-AU" dirty="0" err="1"/>
              <a:t>Katze</a:t>
            </a:r>
            <a:r>
              <a:rPr lang="en-AU" dirty="0"/>
              <a:t>?</a:t>
            </a:r>
          </a:p>
          <a:p>
            <a:endParaRPr lang="en-AU" dirty="0"/>
          </a:p>
        </p:txBody>
      </p:sp>
      <p:sp>
        <p:nvSpPr>
          <p:cNvPr id="4" name="Slide Number Placeholder 3"/>
          <p:cNvSpPr>
            <a:spLocks noGrp="1"/>
          </p:cNvSpPr>
          <p:nvPr>
            <p:ph type="sldNum" sz="quarter" idx="5"/>
          </p:nvPr>
        </p:nvSpPr>
        <p:spPr/>
        <p:txBody>
          <a:bodyPr/>
          <a:lstStyle/>
          <a:p>
            <a:fld id="{37F7F89D-A5A9-48F9-8A0D-1AEA68FA48B9}" type="slidenum">
              <a:rPr lang="de-CH" smtClean="0"/>
              <a:t>3</a:t>
            </a:fld>
            <a:endParaRPr lang="de-CH"/>
          </a:p>
        </p:txBody>
      </p:sp>
    </p:spTree>
    <p:extLst>
      <p:ext uri="{BB962C8B-B14F-4D97-AF65-F5344CB8AC3E}">
        <p14:creationId xmlns:p14="http://schemas.microsoft.com/office/powerpoint/2010/main" val="46583377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https://playground.tensorflow.org/</a:t>
            </a:r>
          </a:p>
        </p:txBody>
      </p:sp>
      <p:sp>
        <p:nvSpPr>
          <p:cNvPr id="4" name="Slide Number Placeholder 3"/>
          <p:cNvSpPr>
            <a:spLocks noGrp="1"/>
          </p:cNvSpPr>
          <p:nvPr>
            <p:ph type="sldNum" sz="quarter" idx="5"/>
          </p:nvPr>
        </p:nvSpPr>
        <p:spPr/>
        <p:txBody>
          <a:bodyPr/>
          <a:lstStyle/>
          <a:p>
            <a:fld id="{37F7F89D-A5A9-48F9-8A0D-1AEA68FA48B9}" type="slidenum">
              <a:rPr lang="de-CH" smtClean="0"/>
              <a:t>41</a:t>
            </a:fld>
            <a:endParaRPr lang="de-CH"/>
          </a:p>
        </p:txBody>
      </p:sp>
    </p:spTree>
    <p:extLst>
      <p:ext uri="{BB962C8B-B14F-4D97-AF65-F5344CB8AC3E}">
        <p14:creationId xmlns:p14="http://schemas.microsoft.com/office/powerpoint/2010/main" val="18927401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https://playground.tensorflow.org/</a:t>
            </a:r>
          </a:p>
        </p:txBody>
      </p:sp>
      <p:sp>
        <p:nvSpPr>
          <p:cNvPr id="4" name="Slide Number Placeholder 3"/>
          <p:cNvSpPr>
            <a:spLocks noGrp="1"/>
          </p:cNvSpPr>
          <p:nvPr>
            <p:ph type="sldNum" sz="quarter" idx="5"/>
          </p:nvPr>
        </p:nvSpPr>
        <p:spPr/>
        <p:txBody>
          <a:bodyPr/>
          <a:lstStyle/>
          <a:p>
            <a:fld id="{37F7F89D-A5A9-48F9-8A0D-1AEA68FA48B9}" type="slidenum">
              <a:rPr lang="de-CH" smtClean="0"/>
              <a:t>42</a:t>
            </a:fld>
            <a:endParaRPr lang="de-CH"/>
          </a:p>
        </p:txBody>
      </p:sp>
    </p:spTree>
    <p:extLst>
      <p:ext uri="{BB962C8B-B14F-4D97-AF65-F5344CB8AC3E}">
        <p14:creationId xmlns:p14="http://schemas.microsoft.com/office/powerpoint/2010/main" val="297009174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https://poloclub.github.io/cnn-explainer/ </a:t>
            </a:r>
          </a:p>
        </p:txBody>
      </p:sp>
      <p:sp>
        <p:nvSpPr>
          <p:cNvPr id="4" name="Slide Number Placeholder 3"/>
          <p:cNvSpPr>
            <a:spLocks noGrp="1"/>
          </p:cNvSpPr>
          <p:nvPr>
            <p:ph type="sldNum" sz="quarter" idx="5"/>
          </p:nvPr>
        </p:nvSpPr>
        <p:spPr/>
        <p:txBody>
          <a:bodyPr/>
          <a:lstStyle/>
          <a:p>
            <a:fld id="{37F7F89D-A5A9-48F9-8A0D-1AEA68FA48B9}" type="slidenum">
              <a:rPr lang="de-CH" smtClean="0"/>
              <a:t>43</a:t>
            </a:fld>
            <a:endParaRPr lang="de-CH"/>
          </a:p>
        </p:txBody>
      </p:sp>
    </p:spTree>
    <p:extLst>
      <p:ext uri="{BB962C8B-B14F-4D97-AF65-F5344CB8AC3E}">
        <p14:creationId xmlns:p14="http://schemas.microsoft.com/office/powerpoint/2010/main" val="196058804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No model is perfect, that’s why we need to measure its performance using different metrics. Many of these metrics use the confusion matrix as basis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AU"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AU" dirty="0"/>
          </a:p>
          <a:p>
            <a:endParaRPr lang="en-AU" dirty="0"/>
          </a:p>
        </p:txBody>
      </p:sp>
      <p:sp>
        <p:nvSpPr>
          <p:cNvPr id="4" name="Slide Number Placeholder 3"/>
          <p:cNvSpPr>
            <a:spLocks noGrp="1"/>
          </p:cNvSpPr>
          <p:nvPr>
            <p:ph type="sldNum" sz="quarter" idx="5"/>
          </p:nvPr>
        </p:nvSpPr>
        <p:spPr/>
        <p:txBody>
          <a:bodyPr/>
          <a:lstStyle/>
          <a:p>
            <a:fld id="{37F7F89D-A5A9-48F9-8A0D-1AEA68FA48B9}" type="slidenum">
              <a:rPr lang="de-CH" smtClean="0"/>
              <a:t>46</a:t>
            </a:fld>
            <a:endParaRPr lang="de-CH"/>
          </a:p>
        </p:txBody>
      </p:sp>
    </p:spTree>
    <p:extLst>
      <p:ext uri="{BB962C8B-B14F-4D97-AF65-F5344CB8AC3E}">
        <p14:creationId xmlns:p14="http://schemas.microsoft.com/office/powerpoint/2010/main" val="90164592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a:t>Recall, </a:t>
            </a:r>
            <a:r>
              <a:rPr lang="de-CH" dirty="0" err="1"/>
              <a:t>sensitivität</a:t>
            </a:r>
            <a:r>
              <a:rPr lang="de-CH" dirty="0"/>
              <a:t>: </a:t>
            </a:r>
            <a:r>
              <a:rPr lang="de-CH" dirty="0" err="1"/>
              <a:t>probability</a:t>
            </a:r>
            <a:r>
              <a:rPr lang="de-CH" dirty="0"/>
              <a:t> </a:t>
            </a:r>
            <a:r>
              <a:rPr lang="de-CH" dirty="0" err="1"/>
              <a:t>of</a:t>
            </a:r>
            <a:r>
              <a:rPr lang="de-CH" dirty="0"/>
              <a:t> </a:t>
            </a:r>
            <a:r>
              <a:rPr lang="de-CH" dirty="0" err="1"/>
              <a:t>detection</a:t>
            </a:r>
            <a:r>
              <a:rPr lang="de-CH" dirty="0"/>
              <a:t>. </a:t>
            </a:r>
            <a:r>
              <a:rPr lang="de-CH" dirty="0" err="1"/>
              <a:t>Wieviele</a:t>
            </a:r>
            <a:r>
              <a:rPr lang="de-CH" dirty="0"/>
              <a:t> der </a:t>
            </a:r>
            <a:r>
              <a:rPr lang="de-CH" dirty="0" err="1"/>
              <a:t>tatsächlih</a:t>
            </a:r>
            <a:r>
              <a:rPr lang="de-CH" dirty="0"/>
              <a:t> positiven fälle habe ich gefunden</a:t>
            </a:r>
          </a:p>
        </p:txBody>
      </p:sp>
      <p:sp>
        <p:nvSpPr>
          <p:cNvPr id="4" name="Slide Number Placeholder 3"/>
          <p:cNvSpPr>
            <a:spLocks noGrp="1"/>
          </p:cNvSpPr>
          <p:nvPr>
            <p:ph type="sldNum" sz="quarter" idx="5"/>
          </p:nvPr>
        </p:nvSpPr>
        <p:spPr/>
        <p:txBody>
          <a:bodyPr/>
          <a:lstStyle/>
          <a:p>
            <a:fld id="{37F7F89D-A5A9-48F9-8A0D-1AEA68FA48B9}" type="slidenum">
              <a:rPr lang="de-CH" smtClean="0"/>
              <a:t>47</a:t>
            </a:fld>
            <a:endParaRPr lang="de-CH"/>
          </a:p>
        </p:txBody>
      </p:sp>
    </p:spTree>
    <p:extLst>
      <p:ext uri="{BB962C8B-B14F-4D97-AF65-F5344CB8AC3E}">
        <p14:creationId xmlns:p14="http://schemas.microsoft.com/office/powerpoint/2010/main" val="134965228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b="1" i="0" dirty="0" err="1">
                <a:solidFill>
                  <a:srgbClr val="202122"/>
                </a:solidFill>
                <a:effectLst/>
                <a:latin typeface="Arial" panose="020B0604020202020204" pitchFamily="34" charset="0"/>
              </a:rPr>
              <a:t>receiver</a:t>
            </a:r>
            <a:r>
              <a:rPr lang="de-CH" b="1" i="0" dirty="0">
                <a:solidFill>
                  <a:srgbClr val="202122"/>
                </a:solidFill>
                <a:effectLst/>
                <a:latin typeface="Arial" panose="020B0604020202020204" pitchFamily="34" charset="0"/>
              </a:rPr>
              <a:t> </a:t>
            </a:r>
            <a:r>
              <a:rPr lang="de-CH" b="1" i="0" dirty="0" err="1">
                <a:solidFill>
                  <a:srgbClr val="202122"/>
                </a:solidFill>
                <a:effectLst/>
                <a:latin typeface="Arial" panose="020B0604020202020204" pitchFamily="34" charset="0"/>
              </a:rPr>
              <a:t>operating</a:t>
            </a:r>
            <a:r>
              <a:rPr lang="de-CH" b="1" i="0" dirty="0">
                <a:solidFill>
                  <a:srgbClr val="202122"/>
                </a:solidFill>
                <a:effectLst/>
                <a:latin typeface="Arial" panose="020B0604020202020204" pitchFamily="34" charset="0"/>
              </a:rPr>
              <a:t> </a:t>
            </a:r>
            <a:r>
              <a:rPr lang="de-CH" b="1" i="0" dirty="0" err="1">
                <a:solidFill>
                  <a:srgbClr val="202122"/>
                </a:solidFill>
                <a:effectLst/>
                <a:latin typeface="Arial" panose="020B0604020202020204" pitchFamily="34" charset="0"/>
              </a:rPr>
              <a:t>characteristic</a:t>
            </a:r>
            <a:r>
              <a:rPr lang="de-CH" b="1" i="0" dirty="0">
                <a:solidFill>
                  <a:srgbClr val="202122"/>
                </a:solidFill>
                <a:effectLst/>
                <a:latin typeface="Arial" panose="020B0604020202020204" pitchFamily="34" charset="0"/>
              </a:rPr>
              <a:t> </a:t>
            </a:r>
            <a:r>
              <a:rPr lang="de-CH" b="1" i="0" dirty="0" err="1">
                <a:solidFill>
                  <a:srgbClr val="202122"/>
                </a:solidFill>
                <a:effectLst/>
                <a:latin typeface="Arial" panose="020B0604020202020204" pitchFamily="34" charset="0"/>
              </a:rPr>
              <a:t>curve</a:t>
            </a:r>
            <a:endParaRPr lang="en-AU" dirty="0"/>
          </a:p>
        </p:txBody>
      </p:sp>
      <p:sp>
        <p:nvSpPr>
          <p:cNvPr id="4" name="Slide Number Placeholder 3"/>
          <p:cNvSpPr>
            <a:spLocks noGrp="1"/>
          </p:cNvSpPr>
          <p:nvPr>
            <p:ph type="sldNum" sz="quarter" idx="5"/>
          </p:nvPr>
        </p:nvSpPr>
        <p:spPr/>
        <p:txBody>
          <a:bodyPr/>
          <a:lstStyle/>
          <a:p>
            <a:fld id="{37F7F89D-A5A9-48F9-8A0D-1AEA68FA48B9}" type="slidenum">
              <a:rPr lang="de-CH" smtClean="0"/>
              <a:t>48</a:t>
            </a:fld>
            <a:endParaRPr lang="de-CH"/>
          </a:p>
        </p:txBody>
      </p:sp>
    </p:spTree>
    <p:extLst>
      <p:ext uri="{BB962C8B-B14F-4D97-AF65-F5344CB8AC3E}">
        <p14:creationId xmlns:p14="http://schemas.microsoft.com/office/powerpoint/2010/main" val="314200560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Grams vs </a:t>
            </a:r>
            <a:r>
              <a:rPr lang="en-AU" dirty="0" err="1"/>
              <a:t>kilometers</a:t>
            </a:r>
            <a:r>
              <a:rPr lang="en-AU" dirty="0"/>
              <a:t>, grams </a:t>
            </a:r>
            <a:r>
              <a:rPr lang="en-AU" dirty="0" err="1"/>
              <a:t>wieighted</a:t>
            </a:r>
            <a:r>
              <a:rPr lang="en-AU" dirty="0"/>
              <a:t> much </a:t>
            </a:r>
            <a:r>
              <a:rPr lang="en-AU" dirty="0" err="1"/>
              <a:t>hgher</a:t>
            </a:r>
            <a:r>
              <a:rPr lang="en-AU" dirty="0"/>
              <a:t> because the scale is bigger</a:t>
            </a:r>
          </a:p>
        </p:txBody>
      </p:sp>
      <p:sp>
        <p:nvSpPr>
          <p:cNvPr id="4" name="Slide Number Placeholder 3"/>
          <p:cNvSpPr>
            <a:spLocks noGrp="1"/>
          </p:cNvSpPr>
          <p:nvPr>
            <p:ph type="sldNum" sz="quarter" idx="5"/>
          </p:nvPr>
        </p:nvSpPr>
        <p:spPr/>
        <p:txBody>
          <a:bodyPr/>
          <a:lstStyle/>
          <a:p>
            <a:fld id="{37F7F89D-A5A9-48F9-8A0D-1AEA68FA48B9}" type="slidenum">
              <a:rPr lang="de-CH" smtClean="0"/>
              <a:t>50</a:t>
            </a:fld>
            <a:endParaRPr lang="de-CH"/>
          </a:p>
        </p:txBody>
      </p:sp>
    </p:spTree>
    <p:extLst>
      <p:ext uri="{BB962C8B-B14F-4D97-AF65-F5344CB8AC3E}">
        <p14:creationId xmlns:p14="http://schemas.microsoft.com/office/powerpoint/2010/main" val="311582080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err="1"/>
              <a:t>Woher</a:t>
            </a:r>
            <a:r>
              <a:rPr lang="en-AU" dirty="0"/>
              <a:t> </a:t>
            </a:r>
            <a:r>
              <a:rPr lang="en-AU" dirty="0" err="1"/>
              <a:t>kommen</a:t>
            </a:r>
            <a:r>
              <a:rPr lang="en-AU" dirty="0"/>
              <a:t> </a:t>
            </a:r>
            <a:r>
              <a:rPr lang="en-AU" dirty="0" err="1"/>
              <a:t>grosse</a:t>
            </a:r>
            <a:r>
              <a:rPr lang="en-AU" dirty="0"/>
              <a:t> </a:t>
            </a:r>
            <a:r>
              <a:rPr lang="en-AU" dirty="0" err="1"/>
              <a:t>datensets</a:t>
            </a:r>
            <a:r>
              <a:rPr lang="en-AU" dirty="0"/>
              <a:t>. </a:t>
            </a:r>
            <a:r>
              <a:rPr lang="en-AU" dirty="0" err="1"/>
              <a:t>Inherente</a:t>
            </a:r>
            <a:r>
              <a:rPr lang="en-AU" dirty="0"/>
              <a:t> bias in opensource </a:t>
            </a:r>
            <a:r>
              <a:rPr lang="en-AU" dirty="0" err="1"/>
              <a:t>datensets</a:t>
            </a:r>
            <a:r>
              <a:rPr lang="en-AU" dirty="0"/>
              <a:t>? (</a:t>
            </a:r>
            <a:r>
              <a:rPr lang="en-AU" dirty="0" err="1"/>
              <a:t>z.b.</a:t>
            </a:r>
            <a:r>
              <a:rPr lang="en-AU" dirty="0"/>
              <a:t> </a:t>
            </a:r>
            <a:r>
              <a:rPr lang="en-AU" dirty="0" err="1"/>
              <a:t>westeuropäer</a:t>
            </a:r>
            <a:r>
              <a:rPr lang="en-AU" dirty="0"/>
              <a:t> </a:t>
            </a:r>
            <a:r>
              <a:rPr lang="en-AU" dirty="0" err="1"/>
              <a:t>überrepresentiert</a:t>
            </a:r>
            <a:r>
              <a:rPr lang="en-AU" dirty="0"/>
              <a:t>)</a:t>
            </a:r>
          </a:p>
        </p:txBody>
      </p:sp>
      <p:sp>
        <p:nvSpPr>
          <p:cNvPr id="4" name="Slide Number Placeholder 3"/>
          <p:cNvSpPr>
            <a:spLocks noGrp="1"/>
          </p:cNvSpPr>
          <p:nvPr>
            <p:ph type="sldNum" sz="quarter" idx="5"/>
          </p:nvPr>
        </p:nvSpPr>
        <p:spPr/>
        <p:txBody>
          <a:bodyPr/>
          <a:lstStyle/>
          <a:p>
            <a:fld id="{37F7F89D-A5A9-48F9-8A0D-1AEA68FA48B9}" type="slidenum">
              <a:rPr lang="de-CH" smtClean="0"/>
              <a:t>52</a:t>
            </a:fld>
            <a:endParaRPr lang="de-CH"/>
          </a:p>
        </p:txBody>
      </p:sp>
    </p:spTree>
    <p:extLst>
      <p:ext uri="{BB962C8B-B14F-4D97-AF65-F5344CB8AC3E}">
        <p14:creationId xmlns:p14="http://schemas.microsoft.com/office/powerpoint/2010/main" val="80990230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err="1"/>
              <a:t>Methoden</a:t>
            </a:r>
            <a:r>
              <a:rPr lang="en-AU" dirty="0"/>
              <a:t> um </a:t>
            </a:r>
            <a:r>
              <a:rPr lang="en-AU" dirty="0" err="1"/>
              <a:t>Warschinlichkeit</a:t>
            </a:r>
            <a:r>
              <a:rPr lang="en-AU" dirty="0"/>
              <a:t> </a:t>
            </a:r>
            <a:r>
              <a:rPr lang="en-AU" dirty="0" err="1"/>
              <a:t>für</a:t>
            </a:r>
            <a:r>
              <a:rPr lang="en-AU" dirty="0"/>
              <a:t> overfitting </a:t>
            </a:r>
            <a:r>
              <a:rPr lang="en-AU" dirty="0" err="1"/>
              <a:t>zu</a:t>
            </a:r>
            <a:r>
              <a:rPr lang="en-AU" dirty="0"/>
              <a:t> </a:t>
            </a:r>
            <a:r>
              <a:rPr lang="en-AU" dirty="0" err="1"/>
              <a:t>reduzieren</a:t>
            </a:r>
            <a:r>
              <a:rPr lang="en-AU" dirty="0"/>
              <a:t>:</a:t>
            </a:r>
          </a:p>
          <a:p>
            <a:r>
              <a:rPr lang="en-AU" dirty="0"/>
              <a:t>	</a:t>
            </a:r>
            <a:r>
              <a:rPr lang="en-AU" dirty="0" err="1"/>
              <a:t>erlaubter</a:t>
            </a:r>
            <a:r>
              <a:rPr lang="en-AU" dirty="0"/>
              <a:t> </a:t>
            </a:r>
            <a:r>
              <a:rPr lang="en-AU" dirty="0" err="1"/>
              <a:t>Solutionspace</a:t>
            </a:r>
            <a:r>
              <a:rPr lang="en-AU" dirty="0"/>
              <a:t> </a:t>
            </a:r>
            <a:r>
              <a:rPr lang="en-AU" dirty="0" err="1"/>
              <a:t>reduzieren</a:t>
            </a:r>
            <a:endParaRPr lang="en-AU" dirty="0"/>
          </a:p>
          <a:p>
            <a:r>
              <a:rPr lang="en-AU" dirty="0"/>
              <a:t>	penalty </a:t>
            </a:r>
            <a:r>
              <a:rPr lang="en-AU" dirty="0" err="1"/>
              <a:t>einführen</a:t>
            </a:r>
            <a:r>
              <a:rPr lang="en-AU" dirty="0"/>
              <a:t> (“</a:t>
            </a:r>
            <a:r>
              <a:rPr lang="en-AU" dirty="0" err="1"/>
              <a:t>ungeradheit</a:t>
            </a:r>
            <a:r>
              <a:rPr lang="en-AU" dirty="0"/>
              <a:t> der </a:t>
            </a:r>
            <a:r>
              <a:rPr lang="en-AU" dirty="0" err="1"/>
              <a:t>descicion</a:t>
            </a:r>
            <a:r>
              <a:rPr lang="en-AU" dirty="0"/>
              <a:t> boundary” in </a:t>
            </a:r>
            <a:r>
              <a:rPr lang="en-AU" dirty="0" err="1"/>
              <a:t>kosten</a:t>
            </a:r>
            <a:r>
              <a:rPr lang="en-AU" dirty="0"/>
              <a:t> </a:t>
            </a:r>
            <a:r>
              <a:rPr lang="en-AU" dirty="0" err="1"/>
              <a:t>miteinrechnen</a:t>
            </a:r>
            <a:r>
              <a:rPr lang="en-AU" dirty="0"/>
              <a:t>) </a:t>
            </a:r>
          </a:p>
        </p:txBody>
      </p:sp>
      <p:sp>
        <p:nvSpPr>
          <p:cNvPr id="4" name="Slide Number Placeholder 3"/>
          <p:cNvSpPr>
            <a:spLocks noGrp="1"/>
          </p:cNvSpPr>
          <p:nvPr>
            <p:ph type="sldNum" sz="quarter" idx="5"/>
          </p:nvPr>
        </p:nvSpPr>
        <p:spPr/>
        <p:txBody>
          <a:bodyPr/>
          <a:lstStyle/>
          <a:p>
            <a:fld id="{37F7F89D-A5A9-48F9-8A0D-1AEA68FA48B9}" type="slidenum">
              <a:rPr lang="de-CH" smtClean="0"/>
              <a:t>53</a:t>
            </a:fld>
            <a:endParaRPr lang="de-CH"/>
          </a:p>
        </p:txBody>
      </p:sp>
    </p:spTree>
    <p:extLst>
      <p:ext uri="{BB962C8B-B14F-4D97-AF65-F5344CB8AC3E}">
        <p14:creationId xmlns:p14="http://schemas.microsoft.com/office/powerpoint/2010/main" val="423424863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CH" dirty="0"/>
              <a:t>https://www.swlegal.ch/media/filer_public/e0/8b/e08b2f68-a2ad-4ce2-a4e1-cf063f325136/150522_roland-mathys_was-bedeutet-big-data-fur-die-qualifikation-als-besonders-schutzenswerte-personendaten.pdf </a:t>
            </a:r>
          </a:p>
          <a:p>
            <a:endParaRPr lang="de-CH" dirty="0"/>
          </a:p>
          <a:p>
            <a:r>
              <a:rPr lang="de-CH" dirty="0"/>
              <a:t>Ein Personenbezug kann entweder bereits bei der Datenbeschaffung bestehen (Beispiel: Einkauf mit einer Kundenkarte des Verkäufers) oder erst später durch Kombination von Daten aus verschiedenen Quellen hergestellt werden (Beispiel: Einkauf mit einer Kreditkarte, anschliessender Datenabgleich über die Kreditkartennummer).</a:t>
            </a:r>
          </a:p>
          <a:p>
            <a:endParaRPr lang="de-CH" dirty="0"/>
          </a:p>
          <a:p>
            <a:r>
              <a:rPr lang="de-CH" dirty="0"/>
              <a:t>Das Geburtsdatum, die Postleitzahl und das Geschlecht reichen je für sich alleine als Merkmale zur Identifikation von Bürgerinnen und Bürgern der USA nicht aus. Werden diese drei Elemente jedoch kombiniert, können dadurch bereits deutlich über 80% der US-Amerikanerinnen und Amerikaner eindeutig identifiziert werden.4</a:t>
            </a:r>
          </a:p>
          <a:p>
            <a:endParaRPr lang="de-CH" dirty="0"/>
          </a:p>
          <a:p>
            <a:endParaRPr lang="en-AU" b="1" dirty="0"/>
          </a:p>
        </p:txBody>
      </p:sp>
      <p:sp>
        <p:nvSpPr>
          <p:cNvPr id="4" name="Slide Number Placeholder 3"/>
          <p:cNvSpPr>
            <a:spLocks noGrp="1"/>
          </p:cNvSpPr>
          <p:nvPr>
            <p:ph type="sldNum" sz="quarter" idx="5"/>
          </p:nvPr>
        </p:nvSpPr>
        <p:spPr/>
        <p:txBody>
          <a:bodyPr/>
          <a:lstStyle/>
          <a:p>
            <a:fld id="{37F7F89D-A5A9-48F9-8A0D-1AEA68FA48B9}" type="slidenum">
              <a:rPr lang="de-CH" smtClean="0"/>
              <a:t>56</a:t>
            </a:fld>
            <a:endParaRPr lang="de-CH"/>
          </a:p>
        </p:txBody>
      </p:sp>
    </p:spTree>
    <p:extLst>
      <p:ext uri="{BB962C8B-B14F-4D97-AF65-F5344CB8AC3E}">
        <p14:creationId xmlns:p14="http://schemas.microsoft.com/office/powerpoint/2010/main" val="28502266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Hund </a:t>
            </a:r>
            <a:r>
              <a:rPr lang="en-AU" dirty="0" err="1"/>
              <a:t>oder</a:t>
            </a:r>
            <a:r>
              <a:rPr lang="en-AU" dirty="0"/>
              <a:t> </a:t>
            </a:r>
            <a:r>
              <a:rPr lang="en-AU" dirty="0" err="1"/>
              <a:t>Katze</a:t>
            </a:r>
            <a:r>
              <a:rPr lang="en-AU" dirty="0"/>
              <a:t>?</a:t>
            </a:r>
          </a:p>
          <a:p>
            <a:endParaRPr lang="en-AU" dirty="0"/>
          </a:p>
        </p:txBody>
      </p:sp>
      <p:sp>
        <p:nvSpPr>
          <p:cNvPr id="4" name="Slide Number Placeholder 3"/>
          <p:cNvSpPr>
            <a:spLocks noGrp="1"/>
          </p:cNvSpPr>
          <p:nvPr>
            <p:ph type="sldNum" sz="quarter" idx="5"/>
          </p:nvPr>
        </p:nvSpPr>
        <p:spPr/>
        <p:txBody>
          <a:bodyPr/>
          <a:lstStyle/>
          <a:p>
            <a:fld id="{37F7F89D-A5A9-48F9-8A0D-1AEA68FA48B9}" type="slidenum">
              <a:rPr lang="de-CH" smtClean="0"/>
              <a:t>4</a:t>
            </a:fld>
            <a:endParaRPr lang="de-CH"/>
          </a:p>
        </p:txBody>
      </p:sp>
    </p:spTree>
    <p:extLst>
      <p:ext uri="{BB962C8B-B14F-4D97-AF65-F5344CB8AC3E}">
        <p14:creationId xmlns:p14="http://schemas.microsoft.com/office/powerpoint/2010/main" val="187234005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a:p>
            <a:r>
              <a:rPr lang="de-CH" dirty="0"/>
              <a:t>Besonders schützenswerte Daten dürfen </a:t>
            </a:r>
            <a:r>
              <a:rPr lang="de-CH" b="1" dirty="0"/>
              <a:t>nicht ohne Rechtfertigungsgrund an Dritte bekannt gegeben werden</a:t>
            </a:r>
            <a:r>
              <a:rPr lang="de-CH" dirty="0"/>
              <a:t> (Art. 12 Abs. 2 Bst. c DSG), und die betroffenen </a:t>
            </a:r>
            <a:r>
              <a:rPr lang="de-CH" b="1" dirty="0"/>
              <a:t>Personen müssen über die Beschaffung solcher Daten (auch bei Dritten) informiert werden</a:t>
            </a:r>
            <a:r>
              <a:rPr lang="de-CH" dirty="0"/>
              <a:t> (Art. 14 DSG). Gerade die beiden letzten Schranken können einschneidende Wirkungen haben, und bei der Informationspflicht stellt sich im Kontext von Big Data gar die</a:t>
            </a:r>
            <a:r>
              <a:rPr lang="de-CH" b="1" dirty="0"/>
              <a:t> Frage nach der praktischen Umsetzbarkeit. </a:t>
            </a:r>
          </a:p>
          <a:p>
            <a:endParaRPr lang="de-CH" b="1" dirty="0"/>
          </a:p>
          <a:p>
            <a:pPr marL="0" marR="0" lvl="0" indent="0" algn="l" defTabSz="914400" rtl="0" eaLnBrk="1" fontAlgn="auto" latinLnBrk="0" hangingPunct="1">
              <a:lnSpc>
                <a:spcPct val="100000"/>
              </a:lnSpc>
              <a:spcBef>
                <a:spcPts val="0"/>
              </a:spcBef>
              <a:spcAft>
                <a:spcPts val="0"/>
              </a:spcAft>
              <a:buClrTx/>
              <a:buSzTx/>
              <a:buFontTx/>
              <a:buNone/>
              <a:tabLst/>
              <a:defRPr/>
            </a:pPr>
            <a:r>
              <a:rPr lang="de-CH" sz="1200" dirty="0"/>
              <a:t>Sozial heikle </a:t>
            </a:r>
            <a:r>
              <a:rPr lang="de-CH" sz="1200" dirty="0" err="1"/>
              <a:t>themen</a:t>
            </a:r>
            <a:r>
              <a:rPr lang="de-CH" sz="1200" dirty="0"/>
              <a:t>: religiösen, weltanschaulichen, politischen oder gewerkschaftlichen Ansichten oder Tätigkeiten, über die </a:t>
            </a:r>
            <a:r>
              <a:rPr lang="de-CH" sz="1200" b="1" dirty="0"/>
              <a:t>Gesundheit, </a:t>
            </a:r>
            <a:r>
              <a:rPr lang="de-CH" sz="1200" dirty="0"/>
              <a:t>die Intimsphäre oder die Rassenzugehörigkeit, über Massnahmen der sozialen Hilfe, strafrechtliche Verfolgungen und Sanktionen</a:t>
            </a:r>
          </a:p>
          <a:p>
            <a:endParaRPr lang="de-CH" b="1" dirty="0"/>
          </a:p>
          <a:p>
            <a:endParaRPr lang="de-CH" dirty="0"/>
          </a:p>
          <a:p>
            <a:r>
              <a:rPr lang="de-CH" dirty="0"/>
              <a:t>Schützenswerte Gesundheitsdaten in der Schweiz: negative medizinische befunde</a:t>
            </a:r>
          </a:p>
          <a:p>
            <a:r>
              <a:rPr lang="de-CH" dirty="0"/>
              <a:t>In der EU wird der Begriff der Gesundheitsdaten im Rahmen des Vorschlags zu einer Datenschutz-Grundverordnung wesentlich weiter gefasst und umfasst beispielsweise auch Angaben über blosse Krankheitsrisiken einer Person.9</a:t>
            </a:r>
          </a:p>
          <a:p>
            <a:endParaRPr lang="de-CH" b="1" dirty="0"/>
          </a:p>
          <a:p>
            <a:r>
              <a:rPr lang="de-CH" b="1" dirty="0"/>
              <a:t>Schwierige Graubereiche:</a:t>
            </a:r>
          </a:p>
          <a:p>
            <a:r>
              <a:rPr lang="de-CH" dirty="0"/>
              <a:t>z.B. Konsumation einer glutenfreien Mahlzeit in einem Restaurant</a:t>
            </a:r>
            <a:endParaRPr lang="en-AU" dirty="0"/>
          </a:p>
        </p:txBody>
      </p:sp>
      <p:sp>
        <p:nvSpPr>
          <p:cNvPr id="4" name="Slide Number Placeholder 3"/>
          <p:cNvSpPr>
            <a:spLocks noGrp="1"/>
          </p:cNvSpPr>
          <p:nvPr>
            <p:ph type="sldNum" sz="quarter" idx="5"/>
          </p:nvPr>
        </p:nvSpPr>
        <p:spPr/>
        <p:txBody>
          <a:bodyPr/>
          <a:lstStyle/>
          <a:p>
            <a:fld id="{37F7F89D-A5A9-48F9-8A0D-1AEA68FA48B9}" type="slidenum">
              <a:rPr lang="de-CH" smtClean="0"/>
              <a:t>57</a:t>
            </a:fld>
            <a:endParaRPr lang="de-CH"/>
          </a:p>
        </p:txBody>
      </p:sp>
    </p:spTree>
    <p:extLst>
      <p:ext uri="{BB962C8B-B14F-4D97-AF65-F5344CB8AC3E}">
        <p14:creationId xmlns:p14="http://schemas.microsoft.com/office/powerpoint/2010/main" val="360161270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37F7F89D-A5A9-48F9-8A0D-1AEA68FA48B9}" type="slidenum">
              <a:rPr lang="de-CH" smtClean="0"/>
              <a:t>58</a:t>
            </a:fld>
            <a:endParaRPr lang="de-CH"/>
          </a:p>
        </p:txBody>
      </p:sp>
    </p:spTree>
    <p:extLst>
      <p:ext uri="{BB962C8B-B14F-4D97-AF65-F5344CB8AC3E}">
        <p14:creationId xmlns:p14="http://schemas.microsoft.com/office/powerpoint/2010/main" val="135038323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37F7F89D-A5A9-48F9-8A0D-1AEA68FA48B9}" type="slidenum">
              <a:rPr lang="de-CH" smtClean="0"/>
              <a:t>61</a:t>
            </a:fld>
            <a:endParaRPr lang="de-CH"/>
          </a:p>
        </p:txBody>
      </p:sp>
    </p:spTree>
    <p:extLst>
      <p:ext uri="{BB962C8B-B14F-4D97-AF65-F5344CB8AC3E}">
        <p14:creationId xmlns:p14="http://schemas.microsoft.com/office/powerpoint/2010/main" val="18645315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Hund </a:t>
            </a:r>
            <a:r>
              <a:rPr lang="en-AU" dirty="0" err="1"/>
              <a:t>oder</a:t>
            </a:r>
            <a:r>
              <a:rPr lang="en-AU" dirty="0"/>
              <a:t> </a:t>
            </a:r>
            <a:r>
              <a:rPr lang="en-AU" dirty="0" err="1"/>
              <a:t>Katze</a:t>
            </a:r>
            <a:r>
              <a:rPr lang="en-AU" dirty="0"/>
              <a:t>?</a:t>
            </a:r>
          </a:p>
          <a:p>
            <a:endParaRPr lang="en-AU" dirty="0"/>
          </a:p>
          <a:p>
            <a:r>
              <a:rPr lang="en-AU" dirty="0" err="1"/>
              <a:t>Weder</a:t>
            </a:r>
            <a:r>
              <a:rPr lang="en-AU" dirty="0"/>
              <a:t> Hund </a:t>
            </a:r>
            <a:r>
              <a:rPr lang="en-AU" dirty="0" err="1"/>
              <a:t>noch</a:t>
            </a:r>
            <a:r>
              <a:rPr lang="en-AU" dirty="0"/>
              <a:t> </a:t>
            </a:r>
            <a:r>
              <a:rPr lang="en-AU" dirty="0" err="1"/>
              <a:t>Katze</a:t>
            </a:r>
            <a:r>
              <a:rPr lang="en-AU" dirty="0"/>
              <a:t>, </a:t>
            </a:r>
            <a:r>
              <a:rPr lang="en-AU" dirty="0" err="1"/>
              <a:t>aber</a:t>
            </a:r>
            <a:r>
              <a:rPr lang="en-AU" dirty="0"/>
              <a:t> ML Algo </a:t>
            </a:r>
            <a:r>
              <a:rPr lang="en-AU" dirty="0" err="1"/>
              <a:t>hätte</a:t>
            </a:r>
            <a:r>
              <a:rPr lang="en-AU" dirty="0"/>
              <a:t> </a:t>
            </a:r>
            <a:r>
              <a:rPr lang="en-AU" dirty="0" err="1"/>
              <a:t>hier</a:t>
            </a:r>
            <a:r>
              <a:rPr lang="en-AU" dirty="0"/>
              <a:t> grosses Problem</a:t>
            </a:r>
          </a:p>
        </p:txBody>
      </p:sp>
      <p:sp>
        <p:nvSpPr>
          <p:cNvPr id="4" name="Slide Number Placeholder 3"/>
          <p:cNvSpPr>
            <a:spLocks noGrp="1"/>
          </p:cNvSpPr>
          <p:nvPr>
            <p:ph type="sldNum" sz="quarter" idx="5"/>
          </p:nvPr>
        </p:nvSpPr>
        <p:spPr/>
        <p:txBody>
          <a:bodyPr/>
          <a:lstStyle/>
          <a:p>
            <a:fld id="{37F7F89D-A5A9-48F9-8A0D-1AEA68FA48B9}" type="slidenum">
              <a:rPr lang="de-CH" smtClean="0"/>
              <a:t>5</a:t>
            </a:fld>
            <a:endParaRPr lang="de-CH"/>
          </a:p>
        </p:txBody>
      </p:sp>
    </p:spTree>
    <p:extLst>
      <p:ext uri="{BB962C8B-B14F-4D97-AF65-F5344CB8AC3E}">
        <p14:creationId xmlns:p14="http://schemas.microsoft.com/office/powerpoint/2010/main" val="24476311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https://thispersondoesnotexist.com/ </a:t>
            </a:r>
          </a:p>
          <a:p>
            <a:endParaRPr lang="en-AU" dirty="0"/>
          </a:p>
          <a:p>
            <a:endParaRPr lang="en-AU" dirty="0"/>
          </a:p>
          <a:p>
            <a:r>
              <a:rPr lang="en-AU" dirty="0"/>
              <a:t>Classification</a:t>
            </a:r>
          </a:p>
          <a:p>
            <a:r>
              <a:rPr lang="en-AU" dirty="0"/>
              <a:t>Prognosis / Predictions</a:t>
            </a:r>
          </a:p>
          <a:p>
            <a:r>
              <a:rPr lang="en-AU" dirty="0"/>
              <a:t>Recommendation systems</a:t>
            </a:r>
          </a:p>
          <a:p>
            <a:r>
              <a:rPr lang="en-AU" dirty="0"/>
              <a:t>Natural language processing</a:t>
            </a:r>
          </a:p>
          <a:p>
            <a:r>
              <a:rPr lang="en-AU" dirty="0"/>
              <a:t>Image recognition</a:t>
            </a:r>
          </a:p>
          <a:p>
            <a:r>
              <a:rPr lang="en-AU" dirty="0"/>
              <a:t>Data analysis in science, business applications &amp; </a:t>
            </a:r>
            <a:r>
              <a:rPr lang="de-CH" dirty="0"/>
              <a:t>Marketing</a:t>
            </a:r>
          </a:p>
          <a:p>
            <a:endParaRPr lang="en-AU" dirty="0"/>
          </a:p>
        </p:txBody>
      </p:sp>
      <p:sp>
        <p:nvSpPr>
          <p:cNvPr id="4" name="Slide Number Placeholder 3"/>
          <p:cNvSpPr>
            <a:spLocks noGrp="1"/>
          </p:cNvSpPr>
          <p:nvPr>
            <p:ph type="sldNum" sz="quarter" idx="5"/>
          </p:nvPr>
        </p:nvSpPr>
        <p:spPr/>
        <p:txBody>
          <a:bodyPr/>
          <a:lstStyle/>
          <a:p>
            <a:fld id="{37F7F89D-A5A9-48F9-8A0D-1AEA68FA48B9}" type="slidenum">
              <a:rPr lang="de-CH" smtClean="0"/>
              <a:t>6</a:t>
            </a:fld>
            <a:endParaRPr lang="de-CH"/>
          </a:p>
        </p:txBody>
      </p:sp>
    </p:spTree>
    <p:extLst>
      <p:ext uri="{BB962C8B-B14F-4D97-AF65-F5344CB8AC3E}">
        <p14:creationId xmlns:p14="http://schemas.microsoft.com/office/powerpoint/2010/main" val="38669598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https://www.whichfaceisreal.com/index.php</a:t>
            </a:r>
          </a:p>
          <a:p>
            <a:endParaRPr lang="en-AU" dirty="0"/>
          </a:p>
          <a:p>
            <a:endParaRPr lang="en-AU" dirty="0"/>
          </a:p>
          <a:p>
            <a:r>
              <a:rPr lang="en-AU" dirty="0">
                <a:hlinkClick r:id="rId3"/>
              </a:rPr>
              <a:t>AVIA: AI Composer</a:t>
            </a:r>
            <a:r>
              <a:rPr lang="en-AU" dirty="0"/>
              <a:t>:  D</a:t>
            </a:r>
            <a:r>
              <a:rPr lang="en-GB" dirty="0" err="1"/>
              <a:t>eep</a:t>
            </a:r>
            <a:r>
              <a:rPr lang="en-GB" dirty="0"/>
              <a:t> Neural Nets, reinforcement learning</a:t>
            </a:r>
            <a:endParaRPr lang="en-AU" dirty="0"/>
          </a:p>
          <a:p>
            <a:endParaRPr lang="en-AU" dirty="0"/>
          </a:p>
          <a:p>
            <a:r>
              <a:rPr lang="en-AU" dirty="0">
                <a:hlinkClick r:id="rId4"/>
              </a:rPr>
              <a:t>thispersondoesnotexist.com</a:t>
            </a:r>
            <a:r>
              <a:rPr lang="en-AU" dirty="0"/>
              <a:t>: GANs</a:t>
            </a:r>
          </a:p>
          <a:p>
            <a:endParaRPr lang="en-AU" dirty="0"/>
          </a:p>
          <a:p>
            <a:r>
              <a:rPr lang="en-AU" dirty="0">
                <a:hlinkClick r:id="rId5"/>
              </a:rPr>
              <a:t>https://copilot.github.com/</a:t>
            </a:r>
            <a:r>
              <a:rPr lang="en-AU" dirty="0"/>
              <a:t> </a:t>
            </a:r>
          </a:p>
          <a:p>
            <a:endParaRPr lang="en-AU" dirty="0"/>
          </a:p>
        </p:txBody>
      </p:sp>
      <p:sp>
        <p:nvSpPr>
          <p:cNvPr id="4" name="Slide Number Placeholder 3"/>
          <p:cNvSpPr>
            <a:spLocks noGrp="1"/>
          </p:cNvSpPr>
          <p:nvPr>
            <p:ph type="sldNum" sz="quarter" idx="5"/>
          </p:nvPr>
        </p:nvSpPr>
        <p:spPr/>
        <p:txBody>
          <a:bodyPr/>
          <a:lstStyle/>
          <a:p>
            <a:fld id="{37F7F89D-A5A9-48F9-8A0D-1AEA68FA48B9}" type="slidenum">
              <a:rPr lang="de-CH" smtClean="0"/>
              <a:t>7</a:t>
            </a:fld>
            <a:endParaRPr lang="de-CH"/>
          </a:p>
        </p:txBody>
      </p:sp>
    </p:spTree>
    <p:extLst>
      <p:ext uri="{BB962C8B-B14F-4D97-AF65-F5344CB8AC3E}">
        <p14:creationId xmlns:p14="http://schemas.microsoft.com/office/powerpoint/2010/main" val="3750742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Machine Learning vs </a:t>
            </a:r>
            <a:r>
              <a:rPr lang="en-AU" dirty="0" err="1"/>
              <a:t>conventinal</a:t>
            </a:r>
            <a:r>
              <a:rPr lang="en-AU" dirty="0"/>
              <a:t> computational Analysis</a:t>
            </a:r>
          </a:p>
          <a:p>
            <a:r>
              <a:rPr lang="en-AU" dirty="0"/>
              <a:t>Cat recognition. Can code a complex algo that decides based on edge detection, colour etc, but this ill brake easily. Better to let a Algorithm decide what features are important</a:t>
            </a:r>
          </a:p>
          <a:p>
            <a:endParaRPr lang="en-AU" dirty="0"/>
          </a:p>
          <a:p>
            <a:r>
              <a:rPr lang="en-AU" dirty="0"/>
              <a:t>Was </a:t>
            </a:r>
            <a:r>
              <a:rPr lang="en-AU" dirty="0" err="1"/>
              <a:t>ist</a:t>
            </a:r>
            <a:r>
              <a:rPr lang="en-AU" dirty="0"/>
              <a:t> </a:t>
            </a:r>
            <a:r>
              <a:rPr lang="en-AU" dirty="0" err="1"/>
              <a:t>Inteligenz</a:t>
            </a:r>
            <a:r>
              <a:rPr lang="en-AU" dirty="0"/>
              <a:t>?</a:t>
            </a:r>
          </a:p>
          <a:p>
            <a:r>
              <a:rPr lang="en-AU" dirty="0" err="1"/>
              <a:t>Meine</a:t>
            </a:r>
            <a:r>
              <a:rPr lang="en-AU" dirty="0"/>
              <a:t> Definition: </a:t>
            </a:r>
            <a:r>
              <a:rPr lang="en-AU" dirty="0" err="1"/>
              <a:t>Fähigkeit</a:t>
            </a:r>
            <a:r>
              <a:rPr lang="en-AU" dirty="0"/>
              <a:t> </a:t>
            </a:r>
            <a:r>
              <a:rPr lang="en-AU" dirty="0" err="1"/>
              <a:t>Informationen</a:t>
            </a:r>
            <a:r>
              <a:rPr lang="en-AU" dirty="0"/>
              <a:t> </a:t>
            </a:r>
            <a:r>
              <a:rPr lang="en-AU" dirty="0" err="1"/>
              <a:t>aufzunehmen</a:t>
            </a:r>
            <a:r>
              <a:rPr lang="en-AU" dirty="0"/>
              <a:t>, </a:t>
            </a:r>
            <a:r>
              <a:rPr lang="en-AU" dirty="0" err="1"/>
              <a:t>zu</a:t>
            </a:r>
            <a:r>
              <a:rPr lang="en-AU" dirty="0"/>
              <a:t> </a:t>
            </a:r>
            <a:r>
              <a:rPr lang="en-AU" dirty="0" err="1"/>
              <a:t>verarbeiten</a:t>
            </a:r>
            <a:r>
              <a:rPr lang="en-AU" dirty="0"/>
              <a:t> und </a:t>
            </a:r>
            <a:r>
              <a:rPr lang="en-AU" dirty="0" err="1"/>
              <a:t>zum</a:t>
            </a:r>
            <a:r>
              <a:rPr lang="en-AU" dirty="0"/>
              <a:t> </a:t>
            </a:r>
            <a:r>
              <a:rPr lang="en-AU" dirty="0" err="1"/>
              <a:t>Lösen</a:t>
            </a:r>
            <a:r>
              <a:rPr lang="en-AU" dirty="0"/>
              <a:t> </a:t>
            </a:r>
            <a:r>
              <a:rPr lang="en-AU" dirty="0" err="1"/>
              <a:t>eines</a:t>
            </a:r>
            <a:r>
              <a:rPr lang="en-AU" dirty="0"/>
              <a:t> Problems </a:t>
            </a:r>
            <a:r>
              <a:rPr lang="en-AU" dirty="0" err="1"/>
              <a:t>einzusetzeen</a:t>
            </a:r>
            <a:endParaRPr lang="en-AU" dirty="0"/>
          </a:p>
          <a:p>
            <a:r>
              <a:rPr lang="en-AU" dirty="0" err="1"/>
              <a:t>Klingt</a:t>
            </a:r>
            <a:r>
              <a:rPr lang="en-AU" dirty="0"/>
              <a:t> </a:t>
            </a:r>
            <a:r>
              <a:rPr lang="en-AU" dirty="0" err="1"/>
              <a:t>ähnlich</a:t>
            </a:r>
            <a:r>
              <a:rPr lang="en-AU" dirty="0"/>
              <a:t> </a:t>
            </a:r>
            <a:r>
              <a:rPr lang="en-AU" dirty="0" err="1"/>
              <a:t>wie</a:t>
            </a:r>
            <a:r>
              <a:rPr lang="en-AU" dirty="0"/>
              <a:t> “Input, Computation, Output” </a:t>
            </a:r>
            <a:r>
              <a:rPr lang="en-AU" dirty="0">
                <a:sym typeface="Wingdings" panose="05000000000000000000" pitchFamily="2" charset="2"/>
              </a:rPr>
              <a:t> </a:t>
            </a:r>
            <a:endParaRPr lang="en-AU" dirty="0"/>
          </a:p>
          <a:p>
            <a:endParaRPr lang="en-AU" dirty="0"/>
          </a:p>
          <a:p>
            <a:r>
              <a:rPr lang="en-AU" dirty="0"/>
              <a:t>Was </a:t>
            </a:r>
            <a:r>
              <a:rPr lang="en-AU" dirty="0" err="1"/>
              <a:t>ist</a:t>
            </a:r>
            <a:r>
              <a:rPr lang="en-AU" dirty="0"/>
              <a:t> AI:</a:t>
            </a:r>
          </a:p>
          <a:p>
            <a:r>
              <a:rPr lang="de-CH" b="0" i="0" dirty="0">
                <a:solidFill>
                  <a:srgbClr val="202122"/>
                </a:solidFill>
                <a:effectLst/>
                <a:latin typeface="Arial" panose="020B0604020202020204" pitchFamily="34" charset="0"/>
              </a:rPr>
              <a:t> Entscheidungsstrukturen des Menschen nachbilden, indem z. B. ein </a:t>
            </a:r>
            <a:r>
              <a:rPr lang="de-CH" b="0" i="0" u="none" strike="noStrike" dirty="0">
                <a:solidFill>
                  <a:srgbClr val="0645AD"/>
                </a:solidFill>
                <a:effectLst/>
                <a:latin typeface="Arial" panose="020B0604020202020204" pitchFamily="34" charset="0"/>
                <a:hlinkClick r:id="rId3" tooltip="Computer"/>
              </a:rPr>
              <a:t>Computer</a:t>
            </a:r>
            <a:r>
              <a:rPr lang="de-CH" b="0" i="0" dirty="0">
                <a:solidFill>
                  <a:srgbClr val="202122"/>
                </a:solidFill>
                <a:effectLst/>
                <a:latin typeface="Arial" panose="020B0604020202020204" pitchFamily="34" charset="0"/>
              </a:rPr>
              <a:t> so gebaut und programmiert wird, dass er relativ eigenständig Probleme bearbeiten kann. Oftmals wird damit aber auch eine nachgeahmte Intelligenz bezeichnet, wobei durch meist einfache </a:t>
            </a:r>
            <a:r>
              <a:rPr lang="de-CH" b="0" i="0" u="none" strike="noStrike" dirty="0">
                <a:solidFill>
                  <a:srgbClr val="0645AD"/>
                </a:solidFill>
                <a:effectLst/>
                <a:latin typeface="Arial" panose="020B0604020202020204" pitchFamily="34" charset="0"/>
                <a:hlinkClick r:id="rId4" tooltip="Algorithmus"/>
              </a:rPr>
              <a:t>Algorithmen</a:t>
            </a:r>
            <a:r>
              <a:rPr lang="de-CH" b="0" i="0" dirty="0">
                <a:solidFill>
                  <a:srgbClr val="202122"/>
                </a:solidFill>
                <a:effectLst/>
                <a:latin typeface="Arial" panose="020B0604020202020204" pitchFamily="34" charset="0"/>
              </a:rPr>
              <a:t> ein „intelligentes </a:t>
            </a:r>
            <a:r>
              <a:rPr lang="de-CH" b="0" i="0" u="none" strike="noStrike" dirty="0">
                <a:solidFill>
                  <a:srgbClr val="0645AD"/>
                </a:solidFill>
                <a:effectLst/>
                <a:latin typeface="Arial" panose="020B0604020202020204" pitchFamily="34" charset="0"/>
                <a:hlinkClick r:id="rId5" tooltip="Verhalten (Psychologie)"/>
              </a:rPr>
              <a:t>Verhalten</a:t>
            </a:r>
            <a:r>
              <a:rPr lang="de-CH" b="0" i="0" dirty="0">
                <a:solidFill>
                  <a:srgbClr val="202122"/>
                </a:solidFill>
                <a:effectLst/>
                <a:latin typeface="Arial" panose="020B0604020202020204" pitchFamily="34" charset="0"/>
              </a:rPr>
              <a:t>“ simuliert werden soll, etwa bei </a:t>
            </a:r>
            <a:r>
              <a:rPr lang="de-CH" b="0" i="0" u="none" strike="noStrike" dirty="0">
                <a:solidFill>
                  <a:srgbClr val="0645AD"/>
                </a:solidFill>
                <a:effectLst/>
                <a:latin typeface="Arial" panose="020B0604020202020204" pitchFamily="34" charset="0"/>
                <a:hlinkClick r:id="rId6" tooltip="Computergegner"/>
              </a:rPr>
              <a:t>Computergegnern</a:t>
            </a:r>
            <a:r>
              <a:rPr lang="de-CH" b="0" i="0" dirty="0">
                <a:solidFill>
                  <a:srgbClr val="202122"/>
                </a:solidFill>
                <a:effectLst/>
                <a:latin typeface="Arial" panose="020B0604020202020204" pitchFamily="34" charset="0"/>
              </a:rPr>
              <a:t> in </a:t>
            </a:r>
            <a:r>
              <a:rPr lang="de-CH" b="0" i="0" u="none" strike="noStrike" dirty="0">
                <a:solidFill>
                  <a:srgbClr val="0645AD"/>
                </a:solidFill>
                <a:effectLst/>
                <a:latin typeface="Arial" panose="020B0604020202020204" pitchFamily="34" charset="0"/>
                <a:hlinkClick r:id="rId7" tooltip="Computerspiel"/>
              </a:rPr>
              <a:t>Computerspielen</a:t>
            </a:r>
            <a:r>
              <a:rPr lang="de-CH" b="0" i="0" dirty="0">
                <a:solidFill>
                  <a:srgbClr val="202122"/>
                </a:solidFill>
                <a:effectLst/>
                <a:latin typeface="Arial" panose="020B0604020202020204" pitchFamily="34" charset="0"/>
              </a:rPr>
              <a:t>.</a:t>
            </a:r>
          </a:p>
          <a:p>
            <a:endParaRPr lang="de-CH" b="0" i="0" dirty="0">
              <a:solidFill>
                <a:srgbClr val="202122"/>
              </a:solidFill>
              <a:effectLst/>
              <a:latin typeface="Arial" panose="020B0604020202020204" pitchFamily="34" charset="0"/>
            </a:endParaRPr>
          </a:p>
          <a:p>
            <a:r>
              <a:rPr lang="de-CH" b="0" i="0" dirty="0">
                <a:solidFill>
                  <a:srgbClr val="202122"/>
                </a:solidFill>
                <a:effectLst/>
                <a:latin typeface="Arial" panose="020B0604020202020204" pitchFamily="34" charset="0"/>
              </a:rPr>
              <a:t>ML:</a:t>
            </a:r>
          </a:p>
        </p:txBody>
      </p:sp>
      <p:sp>
        <p:nvSpPr>
          <p:cNvPr id="4" name="Slide Number Placeholder 3"/>
          <p:cNvSpPr>
            <a:spLocks noGrp="1"/>
          </p:cNvSpPr>
          <p:nvPr>
            <p:ph type="sldNum" sz="quarter" idx="5"/>
          </p:nvPr>
        </p:nvSpPr>
        <p:spPr/>
        <p:txBody>
          <a:bodyPr/>
          <a:lstStyle/>
          <a:p>
            <a:fld id="{37F7F89D-A5A9-48F9-8A0D-1AEA68FA48B9}" type="slidenum">
              <a:rPr lang="de-CH" smtClean="0"/>
              <a:t>8</a:t>
            </a:fld>
            <a:endParaRPr lang="de-CH"/>
          </a:p>
        </p:txBody>
      </p:sp>
    </p:spTree>
    <p:extLst>
      <p:ext uri="{BB962C8B-B14F-4D97-AF65-F5344CB8AC3E}">
        <p14:creationId xmlns:p14="http://schemas.microsoft.com/office/powerpoint/2010/main" val="32829340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CH" b="0" i="0" dirty="0">
                <a:solidFill>
                  <a:srgbClr val="202122"/>
                </a:solidFill>
                <a:effectLst/>
                <a:latin typeface="Arial" panose="020B0604020202020204" pitchFamily="34" charset="0"/>
              </a:rPr>
              <a:t>Ein </a:t>
            </a:r>
            <a:r>
              <a:rPr lang="de-CH" b="0" i="0" dirty="0" err="1">
                <a:solidFill>
                  <a:srgbClr val="202122"/>
                </a:solidFill>
                <a:effectLst/>
                <a:latin typeface="Arial" panose="020B0604020202020204" pitchFamily="34" charset="0"/>
              </a:rPr>
              <a:t>programm</a:t>
            </a:r>
            <a:r>
              <a:rPr lang="de-CH" b="0" i="0" dirty="0">
                <a:solidFill>
                  <a:srgbClr val="202122"/>
                </a:solidFill>
                <a:effectLst/>
                <a:latin typeface="Arial" panose="020B0604020202020204" pitchFamily="34" charset="0"/>
              </a:rPr>
              <a:t> das lernt ein </a:t>
            </a:r>
            <a:r>
              <a:rPr lang="de-CH" b="0" i="0" dirty="0" err="1">
                <a:solidFill>
                  <a:srgbClr val="202122"/>
                </a:solidFill>
                <a:effectLst/>
                <a:latin typeface="Arial" panose="020B0604020202020204" pitchFamily="34" charset="0"/>
              </a:rPr>
              <a:t>problem</a:t>
            </a:r>
            <a:r>
              <a:rPr lang="de-CH" b="0" i="0" dirty="0">
                <a:solidFill>
                  <a:srgbClr val="202122"/>
                </a:solidFill>
                <a:effectLst/>
                <a:latin typeface="Arial" panose="020B0604020202020204" pitchFamily="34" charset="0"/>
              </a:rPr>
              <a:t> zu lösen ohne dass wir explizit die </a:t>
            </a:r>
            <a:r>
              <a:rPr lang="de-CH" b="0" i="0" dirty="0" err="1">
                <a:solidFill>
                  <a:srgbClr val="202122"/>
                </a:solidFill>
                <a:effectLst/>
                <a:latin typeface="Arial" panose="020B0604020202020204" pitchFamily="34" charset="0"/>
              </a:rPr>
              <a:t>lösung</a:t>
            </a:r>
            <a:r>
              <a:rPr lang="de-CH" b="0" i="0" dirty="0">
                <a:solidFill>
                  <a:srgbClr val="202122"/>
                </a:solidFill>
                <a:effectLst/>
                <a:latin typeface="Arial" panose="020B0604020202020204" pitchFamily="34" charset="0"/>
              </a:rPr>
              <a:t> programmieren müssen (aus zwei gründen gut, entweder, wir kennen die </a:t>
            </a:r>
            <a:r>
              <a:rPr lang="de-CH" b="0" i="0" dirty="0" err="1">
                <a:solidFill>
                  <a:srgbClr val="202122"/>
                </a:solidFill>
                <a:effectLst/>
                <a:latin typeface="Arial" panose="020B0604020202020204" pitchFamily="34" charset="0"/>
              </a:rPr>
              <a:t>lösung</a:t>
            </a:r>
            <a:r>
              <a:rPr lang="de-CH" b="0" i="0" dirty="0">
                <a:solidFill>
                  <a:srgbClr val="202122"/>
                </a:solidFill>
                <a:effectLst/>
                <a:latin typeface="Arial" panose="020B0604020202020204" pitchFamily="34" charset="0"/>
              </a:rPr>
              <a:t> selber nicht (</a:t>
            </a:r>
            <a:r>
              <a:rPr lang="de-CH" b="0" i="0" dirty="0" err="1">
                <a:solidFill>
                  <a:srgbClr val="202122"/>
                </a:solidFill>
                <a:effectLst/>
                <a:latin typeface="Arial" panose="020B0604020202020204" pitchFamily="34" charset="0"/>
              </a:rPr>
              <a:t>e.g.krebsdiagnose</a:t>
            </a:r>
            <a:r>
              <a:rPr lang="de-CH" b="0" i="0" dirty="0">
                <a:solidFill>
                  <a:srgbClr val="202122"/>
                </a:solidFill>
                <a:effectLst/>
                <a:latin typeface="Arial" panose="020B0604020202020204" pitchFamily="34" charset="0"/>
              </a:rPr>
              <a:t>,) oder die wir kennen die </a:t>
            </a:r>
            <a:r>
              <a:rPr lang="de-CH" b="0" i="0" dirty="0" err="1">
                <a:solidFill>
                  <a:srgbClr val="202122"/>
                </a:solidFill>
                <a:effectLst/>
                <a:latin typeface="Arial" panose="020B0604020202020204" pitchFamily="34" charset="0"/>
              </a:rPr>
              <a:t>lösung</a:t>
            </a:r>
            <a:r>
              <a:rPr lang="de-CH" b="0" i="0" dirty="0">
                <a:solidFill>
                  <a:srgbClr val="202122"/>
                </a:solidFill>
                <a:effectLst/>
                <a:latin typeface="Arial" panose="020B0604020202020204" pitchFamily="34" charset="0"/>
              </a:rPr>
              <a:t> aber wissen nicht wie wir sie programmieren können (e.g. </a:t>
            </a:r>
            <a:r>
              <a:rPr lang="de-CH" b="0" i="0" dirty="0" err="1">
                <a:solidFill>
                  <a:srgbClr val="202122"/>
                </a:solidFill>
                <a:effectLst/>
                <a:latin typeface="Arial" panose="020B0604020202020204" pitchFamily="34" charset="0"/>
              </a:rPr>
              <a:t>bilderkennung</a:t>
            </a:r>
            <a:r>
              <a:rPr lang="de-CH" b="0" i="0" dirty="0">
                <a:solidFill>
                  <a:srgbClr val="202122"/>
                </a:solidFill>
                <a:effectLst/>
                <a:latin typeface="Arial" panose="020B0604020202020204" pitchFamily="34" charset="0"/>
              </a:rPr>
              <a:t>))</a:t>
            </a:r>
            <a:endParaRPr lang="en-AU" dirty="0"/>
          </a:p>
          <a:p>
            <a:endParaRPr lang="en-AU" dirty="0"/>
          </a:p>
        </p:txBody>
      </p:sp>
      <p:sp>
        <p:nvSpPr>
          <p:cNvPr id="4" name="Slide Number Placeholder 3"/>
          <p:cNvSpPr>
            <a:spLocks noGrp="1"/>
          </p:cNvSpPr>
          <p:nvPr>
            <p:ph type="sldNum" sz="quarter" idx="5"/>
          </p:nvPr>
        </p:nvSpPr>
        <p:spPr/>
        <p:txBody>
          <a:bodyPr/>
          <a:lstStyle/>
          <a:p>
            <a:fld id="{37F7F89D-A5A9-48F9-8A0D-1AEA68FA48B9}" type="slidenum">
              <a:rPr lang="de-CH" smtClean="0"/>
              <a:t>9</a:t>
            </a:fld>
            <a:endParaRPr lang="de-CH"/>
          </a:p>
        </p:txBody>
      </p:sp>
    </p:spTree>
    <p:extLst>
      <p:ext uri="{BB962C8B-B14F-4D97-AF65-F5344CB8AC3E}">
        <p14:creationId xmlns:p14="http://schemas.microsoft.com/office/powerpoint/2010/main" val="30270946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1_Benutzerdefiniertes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7989836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5_Benutzerdefiniertes Layout">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4E0F50EE-FE6D-4F4A-9085-A79F51D20151}"/>
              </a:ext>
            </a:extLst>
          </p:cNvPr>
          <p:cNvSpPr>
            <a:spLocks noGrp="1"/>
          </p:cNvSpPr>
          <p:nvPr>
            <p:ph type="dt" sz="half" idx="10"/>
          </p:nvPr>
        </p:nvSpPr>
        <p:spPr>
          <a:xfrm>
            <a:off x="838200" y="6356351"/>
            <a:ext cx="1016168" cy="365125"/>
          </a:xfrm>
          <a:prstGeom prst="rect">
            <a:avLst/>
          </a:prstGeom>
        </p:spPr>
        <p:txBody>
          <a:bodyPr/>
          <a:lstStyle/>
          <a:p>
            <a:fld id="{14CDBDD9-DF17-403A-8A71-AF9E7FFD7FDC}" type="datetimeFigureOut">
              <a:rPr lang="de-CH" smtClean="0"/>
              <a:t>14.12.2021</a:t>
            </a:fld>
            <a:endParaRPr lang="de-CH"/>
          </a:p>
        </p:txBody>
      </p:sp>
      <p:sp>
        <p:nvSpPr>
          <p:cNvPr id="4" name="Fußzeilenplatzhalter 3">
            <a:extLst>
              <a:ext uri="{FF2B5EF4-FFF2-40B4-BE49-F238E27FC236}">
                <a16:creationId xmlns:a16="http://schemas.microsoft.com/office/drawing/2014/main" id="{E9BC11CD-EB4F-4B13-8ED5-88B27EE0C57E}"/>
              </a:ext>
            </a:extLst>
          </p:cNvPr>
          <p:cNvSpPr>
            <a:spLocks noGrp="1"/>
          </p:cNvSpPr>
          <p:nvPr>
            <p:ph type="ftr" sz="quarter" idx="11"/>
          </p:nvPr>
        </p:nvSpPr>
        <p:spPr>
          <a:xfrm>
            <a:off x="1854369" y="6356351"/>
            <a:ext cx="2297484" cy="365125"/>
          </a:xfrm>
          <a:prstGeom prst="rect">
            <a:avLst/>
          </a:prstGeom>
        </p:spPr>
        <p:txBody>
          <a:bodyPr/>
          <a:lstStyle/>
          <a:p>
            <a:endParaRPr lang="de-CH"/>
          </a:p>
        </p:txBody>
      </p:sp>
      <p:sp>
        <p:nvSpPr>
          <p:cNvPr id="5" name="Foliennummernplatzhalter 4">
            <a:extLst>
              <a:ext uri="{FF2B5EF4-FFF2-40B4-BE49-F238E27FC236}">
                <a16:creationId xmlns:a16="http://schemas.microsoft.com/office/drawing/2014/main" id="{50077897-2B75-4A3A-889E-F192BEF47B50}"/>
              </a:ext>
            </a:extLst>
          </p:cNvPr>
          <p:cNvSpPr>
            <a:spLocks noGrp="1"/>
          </p:cNvSpPr>
          <p:nvPr>
            <p:ph type="sldNum" sz="quarter" idx="12"/>
          </p:nvPr>
        </p:nvSpPr>
        <p:spPr>
          <a:xfrm>
            <a:off x="4151853" y="6356351"/>
            <a:ext cx="671884" cy="365125"/>
          </a:xfrm>
          <a:prstGeom prst="rect">
            <a:avLst/>
          </a:prstGeom>
        </p:spPr>
        <p:txBody>
          <a:bodyPr/>
          <a:lstStyle/>
          <a:p>
            <a:fld id="{3783C6EA-BFD3-454F-8E6A-7D6E27545FB1}" type="slidenum">
              <a:rPr lang="de-CH" smtClean="0"/>
              <a:t>‹#›</a:t>
            </a:fld>
            <a:endParaRPr lang="de-CH"/>
          </a:p>
        </p:txBody>
      </p:sp>
      <p:pic>
        <p:nvPicPr>
          <p:cNvPr id="19" name="Bild 8">
            <a:extLst>
              <a:ext uri="{FF2B5EF4-FFF2-40B4-BE49-F238E27FC236}">
                <a16:creationId xmlns:a16="http://schemas.microsoft.com/office/drawing/2014/main" id="{2388659F-F69E-474E-9EA2-561986C0294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259523" y="6132839"/>
            <a:ext cx="2094277" cy="447024"/>
          </a:xfrm>
          <a:prstGeom prst="rect">
            <a:avLst/>
          </a:prstGeom>
        </p:spPr>
      </p:pic>
      <p:sp>
        <p:nvSpPr>
          <p:cNvPr id="6" name="Bildplatzhalter 5">
            <a:extLst>
              <a:ext uri="{FF2B5EF4-FFF2-40B4-BE49-F238E27FC236}">
                <a16:creationId xmlns:a16="http://schemas.microsoft.com/office/drawing/2014/main" id="{400843CD-F186-4757-9361-2CEFD5D6F178}"/>
              </a:ext>
            </a:extLst>
          </p:cNvPr>
          <p:cNvSpPr>
            <a:spLocks noGrp="1"/>
          </p:cNvSpPr>
          <p:nvPr>
            <p:ph type="pic" sz="quarter" idx="15"/>
          </p:nvPr>
        </p:nvSpPr>
        <p:spPr>
          <a:xfrm>
            <a:off x="1" y="29980"/>
            <a:ext cx="6024033" cy="5875520"/>
          </a:xfrm>
          <a:prstGeom prst="rect">
            <a:avLst/>
          </a:prstGeom>
        </p:spPr>
        <p:txBody>
          <a:bodyPr/>
          <a:lstStyle/>
          <a:p>
            <a:r>
              <a:rPr lang="en-US"/>
              <a:t>Click icon to add picture</a:t>
            </a:r>
            <a:endParaRPr lang="de-CH" dirty="0"/>
          </a:p>
        </p:txBody>
      </p:sp>
      <p:sp>
        <p:nvSpPr>
          <p:cNvPr id="14" name="Rechteck 13">
            <a:extLst>
              <a:ext uri="{FF2B5EF4-FFF2-40B4-BE49-F238E27FC236}">
                <a16:creationId xmlns:a16="http://schemas.microsoft.com/office/drawing/2014/main" id="{8E93BC73-A32F-4410-A934-C55ED894D70E}"/>
              </a:ext>
            </a:extLst>
          </p:cNvPr>
          <p:cNvSpPr/>
          <p:nvPr/>
        </p:nvSpPr>
        <p:spPr>
          <a:xfrm>
            <a:off x="6024034" y="1"/>
            <a:ext cx="6167967" cy="5905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a:p>
        </p:txBody>
      </p:sp>
      <p:sp>
        <p:nvSpPr>
          <p:cNvPr id="7" name="Textplatzhalter 6">
            <a:extLst>
              <a:ext uri="{FF2B5EF4-FFF2-40B4-BE49-F238E27FC236}">
                <a16:creationId xmlns:a16="http://schemas.microsoft.com/office/drawing/2014/main" id="{4713552A-9C22-4A91-A88A-7F4677C26E1F}"/>
              </a:ext>
            </a:extLst>
          </p:cNvPr>
          <p:cNvSpPr>
            <a:spLocks noGrp="1"/>
          </p:cNvSpPr>
          <p:nvPr>
            <p:ph type="body" sz="quarter" idx="16"/>
          </p:nvPr>
        </p:nvSpPr>
        <p:spPr>
          <a:xfrm>
            <a:off x="6405799" y="1824568"/>
            <a:ext cx="4948003" cy="3941233"/>
          </a:xfrm>
          <a:prstGeom prst="rect">
            <a:avLst/>
          </a:prstGeom>
        </p:spPr>
        <p:txBody>
          <a:bodyPr/>
          <a:lstStyle>
            <a:lvl1pPr>
              <a:buClr>
                <a:srgbClr val="00D3CE"/>
              </a:buClr>
              <a:defRPr>
                <a:solidFill>
                  <a:schemeClr val="bg1"/>
                </a:solidFill>
              </a:defRPr>
            </a:lvl1pPr>
            <a:lvl2pPr>
              <a:buClr>
                <a:srgbClr val="00D3CE"/>
              </a:buClr>
              <a:defRPr>
                <a:solidFill>
                  <a:schemeClr val="bg1"/>
                </a:solidFill>
              </a:defRPr>
            </a:lvl2pPr>
            <a:lvl3pPr>
              <a:buClr>
                <a:srgbClr val="00D3CE"/>
              </a:buClr>
              <a:defRPr>
                <a:solidFill>
                  <a:schemeClr val="bg1"/>
                </a:solidFill>
              </a:defRPr>
            </a:lvl3pPr>
            <a:lvl4pPr>
              <a:buClr>
                <a:srgbClr val="00D3CE"/>
              </a:buClr>
              <a:defRPr>
                <a:solidFill>
                  <a:schemeClr val="bg1"/>
                </a:solidFill>
              </a:defRPr>
            </a:lvl4pPr>
            <a:lvl5pPr>
              <a:buClr>
                <a:srgbClr val="00D3CE"/>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CH" dirty="0"/>
          </a:p>
        </p:txBody>
      </p:sp>
      <p:sp>
        <p:nvSpPr>
          <p:cNvPr id="9" name="Textplatzhalter 8">
            <a:extLst>
              <a:ext uri="{FF2B5EF4-FFF2-40B4-BE49-F238E27FC236}">
                <a16:creationId xmlns:a16="http://schemas.microsoft.com/office/drawing/2014/main" id="{BFE467F4-2C95-40BC-8019-7C4C90D33D66}"/>
              </a:ext>
            </a:extLst>
          </p:cNvPr>
          <p:cNvSpPr>
            <a:spLocks noGrp="1"/>
          </p:cNvSpPr>
          <p:nvPr>
            <p:ph type="body" sz="quarter" idx="17"/>
          </p:nvPr>
        </p:nvSpPr>
        <p:spPr>
          <a:xfrm>
            <a:off x="6167968" y="1160207"/>
            <a:ext cx="5185833" cy="668867"/>
          </a:xfrm>
          <a:prstGeom prst="rect">
            <a:avLst/>
          </a:prstGeom>
        </p:spPr>
        <p:txBody>
          <a:bodyPr>
            <a:normAutofit/>
          </a:bodyPr>
          <a:lstStyle>
            <a:lvl1pPr>
              <a:defRPr sz="2933" b="1">
                <a:solidFill>
                  <a:schemeClr val="bg1"/>
                </a:solidFill>
                <a:latin typeface="+mj-lt"/>
              </a:defRPr>
            </a:lvl1pPr>
          </a:lstStyle>
          <a:p>
            <a:pPr lvl="0"/>
            <a:r>
              <a:rPr lang="en-US"/>
              <a:t>Click to edit Master text styles</a:t>
            </a:r>
          </a:p>
        </p:txBody>
      </p:sp>
    </p:spTree>
    <p:extLst>
      <p:ext uri="{BB962C8B-B14F-4D97-AF65-F5344CB8AC3E}">
        <p14:creationId xmlns:p14="http://schemas.microsoft.com/office/powerpoint/2010/main" val="14001493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2_Benutzerdefiniertes Layout">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4E0F50EE-FE6D-4F4A-9085-A79F51D20151}"/>
              </a:ext>
            </a:extLst>
          </p:cNvPr>
          <p:cNvSpPr>
            <a:spLocks noGrp="1"/>
          </p:cNvSpPr>
          <p:nvPr>
            <p:ph type="dt" sz="half" idx="10"/>
          </p:nvPr>
        </p:nvSpPr>
        <p:spPr>
          <a:xfrm>
            <a:off x="838200" y="6356351"/>
            <a:ext cx="1016168" cy="365125"/>
          </a:xfrm>
          <a:prstGeom prst="rect">
            <a:avLst/>
          </a:prstGeom>
        </p:spPr>
        <p:txBody>
          <a:bodyPr/>
          <a:lstStyle/>
          <a:p>
            <a:fld id="{14CDBDD9-DF17-403A-8A71-AF9E7FFD7FDC}" type="datetimeFigureOut">
              <a:rPr lang="de-CH" smtClean="0"/>
              <a:t>14.12.2021</a:t>
            </a:fld>
            <a:endParaRPr lang="de-CH"/>
          </a:p>
        </p:txBody>
      </p:sp>
      <p:sp>
        <p:nvSpPr>
          <p:cNvPr id="4" name="Fußzeilenplatzhalter 3">
            <a:extLst>
              <a:ext uri="{FF2B5EF4-FFF2-40B4-BE49-F238E27FC236}">
                <a16:creationId xmlns:a16="http://schemas.microsoft.com/office/drawing/2014/main" id="{E9BC11CD-EB4F-4B13-8ED5-88B27EE0C57E}"/>
              </a:ext>
            </a:extLst>
          </p:cNvPr>
          <p:cNvSpPr>
            <a:spLocks noGrp="1"/>
          </p:cNvSpPr>
          <p:nvPr>
            <p:ph type="ftr" sz="quarter" idx="11"/>
          </p:nvPr>
        </p:nvSpPr>
        <p:spPr>
          <a:xfrm>
            <a:off x="1854369" y="6356351"/>
            <a:ext cx="2297484" cy="365125"/>
          </a:xfrm>
          <a:prstGeom prst="rect">
            <a:avLst/>
          </a:prstGeom>
        </p:spPr>
        <p:txBody>
          <a:bodyPr/>
          <a:lstStyle/>
          <a:p>
            <a:endParaRPr lang="de-CH"/>
          </a:p>
        </p:txBody>
      </p:sp>
      <p:sp>
        <p:nvSpPr>
          <p:cNvPr id="5" name="Foliennummernplatzhalter 4">
            <a:extLst>
              <a:ext uri="{FF2B5EF4-FFF2-40B4-BE49-F238E27FC236}">
                <a16:creationId xmlns:a16="http://schemas.microsoft.com/office/drawing/2014/main" id="{50077897-2B75-4A3A-889E-F192BEF47B50}"/>
              </a:ext>
            </a:extLst>
          </p:cNvPr>
          <p:cNvSpPr>
            <a:spLocks noGrp="1"/>
          </p:cNvSpPr>
          <p:nvPr>
            <p:ph type="sldNum" sz="quarter" idx="12"/>
          </p:nvPr>
        </p:nvSpPr>
        <p:spPr>
          <a:xfrm>
            <a:off x="4151853" y="6356351"/>
            <a:ext cx="671884" cy="365125"/>
          </a:xfrm>
          <a:prstGeom prst="rect">
            <a:avLst/>
          </a:prstGeom>
        </p:spPr>
        <p:txBody>
          <a:bodyPr/>
          <a:lstStyle/>
          <a:p>
            <a:fld id="{3783C6EA-BFD3-454F-8E6A-7D6E27545FB1}" type="slidenum">
              <a:rPr lang="de-CH" smtClean="0"/>
              <a:t>‹#›</a:t>
            </a:fld>
            <a:endParaRPr lang="de-CH"/>
          </a:p>
        </p:txBody>
      </p:sp>
      <p:pic>
        <p:nvPicPr>
          <p:cNvPr id="19" name="Bild 8">
            <a:extLst>
              <a:ext uri="{FF2B5EF4-FFF2-40B4-BE49-F238E27FC236}">
                <a16:creationId xmlns:a16="http://schemas.microsoft.com/office/drawing/2014/main" id="{2388659F-F69E-474E-9EA2-561986C0294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259523" y="6132839"/>
            <a:ext cx="2094277" cy="447024"/>
          </a:xfrm>
          <a:prstGeom prst="rect">
            <a:avLst/>
          </a:prstGeom>
        </p:spPr>
      </p:pic>
      <p:sp>
        <p:nvSpPr>
          <p:cNvPr id="6" name="Bildplatzhalter 5">
            <a:extLst>
              <a:ext uri="{FF2B5EF4-FFF2-40B4-BE49-F238E27FC236}">
                <a16:creationId xmlns:a16="http://schemas.microsoft.com/office/drawing/2014/main" id="{400843CD-F186-4757-9361-2CEFD5D6F178}"/>
              </a:ext>
            </a:extLst>
          </p:cNvPr>
          <p:cNvSpPr>
            <a:spLocks noGrp="1"/>
          </p:cNvSpPr>
          <p:nvPr>
            <p:ph type="pic" sz="quarter" idx="15"/>
          </p:nvPr>
        </p:nvSpPr>
        <p:spPr>
          <a:xfrm>
            <a:off x="1" y="1"/>
            <a:ext cx="6024033" cy="5905500"/>
          </a:xfrm>
          <a:prstGeom prst="rect">
            <a:avLst/>
          </a:prstGeom>
        </p:spPr>
        <p:txBody>
          <a:bodyPr/>
          <a:lstStyle/>
          <a:p>
            <a:r>
              <a:rPr lang="en-US"/>
              <a:t>Click icon to add picture</a:t>
            </a:r>
            <a:endParaRPr lang="de-CH" dirty="0"/>
          </a:p>
        </p:txBody>
      </p:sp>
      <p:sp>
        <p:nvSpPr>
          <p:cNvPr id="14" name="Rechteck 13">
            <a:extLst>
              <a:ext uri="{FF2B5EF4-FFF2-40B4-BE49-F238E27FC236}">
                <a16:creationId xmlns:a16="http://schemas.microsoft.com/office/drawing/2014/main" id="{8E93BC73-A32F-4410-A934-C55ED894D70E}"/>
              </a:ext>
            </a:extLst>
          </p:cNvPr>
          <p:cNvSpPr/>
          <p:nvPr/>
        </p:nvSpPr>
        <p:spPr>
          <a:xfrm>
            <a:off x="6024034" y="1"/>
            <a:ext cx="6167967" cy="5905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a:p>
        </p:txBody>
      </p:sp>
      <p:sp>
        <p:nvSpPr>
          <p:cNvPr id="15" name="Textfeld 14">
            <a:extLst>
              <a:ext uri="{FF2B5EF4-FFF2-40B4-BE49-F238E27FC236}">
                <a16:creationId xmlns:a16="http://schemas.microsoft.com/office/drawing/2014/main" id="{535D47E7-D59C-49DD-9BD0-0C9852887BBA}"/>
              </a:ext>
            </a:extLst>
          </p:cNvPr>
          <p:cNvSpPr txBox="1"/>
          <p:nvPr/>
        </p:nvSpPr>
        <p:spPr>
          <a:xfrm>
            <a:off x="6475752" y="0"/>
            <a:ext cx="4878049" cy="1569532"/>
          </a:xfrm>
          <a:prstGeom prst="rect">
            <a:avLst/>
          </a:prstGeom>
          <a:noFill/>
        </p:spPr>
        <p:txBody>
          <a:bodyPr wrap="square" rtlCol="0">
            <a:spAutoFit/>
          </a:bodyPr>
          <a:lstStyle/>
          <a:p>
            <a:pPr marL="0" marR="0" lvl="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de-DE" sz="10666" b="1" i="0" u="none" strike="noStrike" kern="1200" cap="none" spc="0" normalizeH="0" baseline="0" noProof="0" dirty="0">
                <a:ln>
                  <a:noFill/>
                </a:ln>
                <a:solidFill>
                  <a:srgbClr val="00D3CE"/>
                </a:solidFill>
                <a:effectLst/>
                <a:uLnTx/>
                <a:uFillTx/>
                <a:latin typeface="Arial"/>
                <a:ea typeface="+mn-ea"/>
                <a:cs typeface="+mn-cs"/>
              </a:rPr>
              <a:t>„</a:t>
            </a:r>
          </a:p>
        </p:txBody>
      </p:sp>
      <p:sp>
        <p:nvSpPr>
          <p:cNvPr id="17" name="Textplatzhalter 16">
            <a:extLst>
              <a:ext uri="{FF2B5EF4-FFF2-40B4-BE49-F238E27FC236}">
                <a16:creationId xmlns:a16="http://schemas.microsoft.com/office/drawing/2014/main" id="{9AB7F54C-E659-4FC4-8C85-25E296A6AF6B}"/>
              </a:ext>
            </a:extLst>
          </p:cNvPr>
          <p:cNvSpPr>
            <a:spLocks noGrp="1"/>
          </p:cNvSpPr>
          <p:nvPr>
            <p:ph type="body" sz="quarter" idx="16"/>
          </p:nvPr>
        </p:nvSpPr>
        <p:spPr>
          <a:xfrm>
            <a:off x="6479117" y="1953684"/>
            <a:ext cx="4874683" cy="2743200"/>
          </a:xfrm>
          <a:prstGeom prst="rect">
            <a:avLst/>
          </a:prstGeom>
        </p:spPr>
        <p:txBody>
          <a:bodyPr>
            <a:noAutofit/>
          </a:bodyPr>
          <a:lstStyle>
            <a:lvl1pPr>
              <a:defRPr sz="2933" b="1">
                <a:solidFill>
                  <a:schemeClr val="bg1"/>
                </a:solidFill>
                <a:latin typeface="+mj-lt"/>
              </a:defRPr>
            </a:lvl1pPr>
            <a:lvl2pPr>
              <a:defRPr sz="2933" b="1">
                <a:solidFill>
                  <a:schemeClr val="bg1"/>
                </a:solidFill>
                <a:latin typeface="+mj-lt"/>
              </a:defRPr>
            </a:lvl2pPr>
            <a:lvl3pPr>
              <a:defRPr sz="2933" b="1">
                <a:solidFill>
                  <a:schemeClr val="bg1"/>
                </a:solidFill>
                <a:latin typeface="+mj-lt"/>
              </a:defRPr>
            </a:lvl3pPr>
            <a:lvl4pPr>
              <a:defRPr sz="2933" b="1">
                <a:solidFill>
                  <a:schemeClr val="bg1"/>
                </a:solidFill>
                <a:latin typeface="+mj-lt"/>
              </a:defRPr>
            </a:lvl4pPr>
            <a:lvl5pPr>
              <a:defRPr sz="2933" b="1">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CH" dirty="0"/>
          </a:p>
        </p:txBody>
      </p:sp>
      <p:sp>
        <p:nvSpPr>
          <p:cNvPr id="24" name="Textplatzhalter 23">
            <a:extLst>
              <a:ext uri="{FF2B5EF4-FFF2-40B4-BE49-F238E27FC236}">
                <a16:creationId xmlns:a16="http://schemas.microsoft.com/office/drawing/2014/main" id="{A2828805-CFD9-4274-A043-1F45B6FFF9FF}"/>
              </a:ext>
            </a:extLst>
          </p:cNvPr>
          <p:cNvSpPr>
            <a:spLocks noGrp="1"/>
          </p:cNvSpPr>
          <p:nvPr>
            <p:ph type="body" sz="quarter" idx="17"/>
          </p:nvPr>
        </p:nvSpPr>
        <p:spPr>
          <a:xfrm>
            <a:off x="6474885" y="4933951"/>
            <a:ext cx="4878916" cy="833967"/>
          </a:xfrm>
          <a:prstGeom prst="rect">
            <a:avLst/>
          </a:prstGeom>
        </p:spPr>
        <p:txBody>
          <a:bodyPr>
            <a:noAutofit/>
          </a:bodyPr>
          <a:lstStyle>
            <a:lvl1pPr>
              <a:defRPr sz="1867">
                <a:solidFill>
                  <a:schemeClr val="bg1"/>
                </a:solidFill>
              </a:defRPr>
            </a:lvl1pPr>
            <a:lvl2pPr>
              <a:defRPr sz="1867">
                <a:solidFill>
                  <a:schemeClr val="bg1"/>
                </a:solidFill>
              </a:defRPr>
            </a:lvl2pPr>
            <a:lvl3pPr>
              <a:defRPr sz="1867">
                <a:solidFill>
                  <a:schemeClr val="bg1"/>
                </a:solidFill>
              </a:defRPr>
            </a:lvl3pPr>
            <a:lvl4pPr>
              <a:defRPr sz="1867">
                <a:solidFill>
                  <a:schemeClr val="bg1"/>
                </a:solidFill>
              </a:defRPr>
            </a:lvl4pPr>
            <a:lvl5pPr>
              <a:defRPr sz="1867">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CH"/>
          </a:p>
        </p:txBody>
      </p:sp>
    </p:spTree>
    <p:extLst>
      <p:ext uri="{BB962C8B-B14F-4D97-AF65-F5344CB8AC3E}">
        <p14:creationId xmlns:p14="http://schemas.microsoft.com/office/powerpoint/2010/main" val="378297057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9_Benutzerdefiniertes Layout">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DEF9E7DF-EE90-4E99-83C2-5CF25209E6B8}"/>
              </a:ext>
            </a:extLst>
          </p:cNvPr>
          <p:cNvSpPr>
            <a:spLocks noGrp="1"/>
          </p:cNvSpPr>
          <p:nvPr>
            <p:ph type="dt" sz="half" idx="10"/>
          </p:nvPr>
        </p:nvSpPr>
        <p:spPr>
          <a:xfrm>
            <a:off x="838200" y="6356351"/>
            <a:ext cx="1016168" cy="365125"/>
          </a:xfrm>
          <a:prstGeom prst="rect">
            <a:avLst/>
          </a:prstGeom>
        </p:spPr>
        <p:txBody>
          <a:bodyPr/>
          <a:lstStyle/>
          <a:p>
            <a:fld id="{14CDBDD9-DF17-403A-8A71-AF9E7FFD7FDC}" type="datetimeFigureOut">
              <a:rPr lang="de-CH" smtClean="0"/>
              <a:t>14.12.2021</a:t>
            </a:fld>
            <a:endParaRPr lang="de-CH"/>
          </a:p>
        </p:txBody>
      </p:sp>
      <p:sp>
        <p:nvSpPr>
          <p:cNvPr id="4" name="Fußzeilenplatzhalter 3">
            <a:extLst>
              <a:ext uri="{FF2B5EF4-FFF2-40B4-BE49-F238E27FC236}">
                <a16:creationId xmlns:a16="http://schemas.microsoft.com/office/drawing/2014/main" id="{857816F1-6862-42F4-A5E9-884C7F00EF33}"/>
              </a:ext>
            </a:extLst>
          </p:cNvPr>
          <p:cNvSpPr>
            <a:spLocks noGrp="1"/>
          </p:cNvSpPr>
          <p:nvPr>
            <p:ph type="ftr" sz="quarter" idx="11"/>
          </p:nvPr>
        </p:nvSpPr>
        <p:spPr>
          <a:xfrm>
            <a:off x="1854369" y="6356351"/>
            <a:ext cx="2297484" cy="365125"/>
          </a:xfrm>
          <a:prstGeom prst="rect">
            <a:avLst/>
          </a:prstGeom>
        </p:spPr>
        <p:txBody>
          <a:bodyPr/>
          <a:lstStyle/>
          <a:p>
            <a:endParaRPr lang="de-CH"/>
          </a:p>
        </p:txBody>
      </p:sp>
      <p:sp>
        <p:nvSpPr>
          <p:cNvPr id="5" name="Foliennummernplatzhalter 4">
            <a:extLst>
              <a:ext uri="{FF2B5EF4-FFF2-40B4-BE49-F238E27FC236}">
                <a16:creationId xmlns:a16="http://schemas.microsoft.com/office/drawing/2014/main" id="{3A9A34B8-00FF-4DF8-98CC-A5EC835ABEBE}"/>
              </a:ext>
            </a:extLst>
          </p:cNvPr>
          <p:cNvSpPr>
            <a:spLocks noGrp="1"/>
          </p:cNvSpPr>
          <p:nvPr>
            <p:ph type="sldNum" sz="quarter" idx="12"/>
          </p:nvPr>
        </p:nvSpPr>
        <p:spPr>
          <a:xfrm>
            <a:off x="4151853" y="6356351"/>
            <a:ext cx="671884" cy="365125"/>
          </a:xfrm>
          <a:prstGeom prst="rect">
            <a:avLst/>
          </a:prstGeom>
        </p:spPr>
        <p:txBody>
          <a:bodyPr/>
          <a:lstStyle/>
          <a:p>
            <a:fld id="{3783C6EA-BFD3-454F-8E6A-7D6E27545FB1}" type="slidenum">
              <a:rPr lang="de-CH" smtClean="0"/>
              <a:t>‹#›</a:t>
            </a:fld>
            <a:endParaRPr lang="de-CH"/>
          </a:p>
        </p:txBody>
      </p:sp>
      <p:sp>
        <p:nvSpPr>
          <p:cNvPr id="6" name="Rechteck 5">
            <a:extLst>
              <a:ext uri="{FF2B5EF4-FFF2-40B4-BE49-F238E27FC236}">
                <a16:creationId xmlns:a16="http://schemas.microsoft.com/office/drawing/2014/main" id="{A8288E43-069B-409B-AAE8-49B68B5E655F}"/>
              </a:ext>
            </a:extLst>
          </p:cNvPr>
          <p:cNvSpPr/>
          <p:nvPr/>
        </p:nvSpPr>
        <p:spPr>
          <a:xfrm>
            <a:off x="0" y="1"/>
            <a:ext cx="12192000" cy="59055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a:p>
        </p:txBody>
      </p:sp>
      <p:pic>
        <p:nvPicPr>
          <p:cNvPr id="9" name="Bild 8">
            <a:extLst>
              <a:ext uri="{FF2B5EF4-FFF2-40B4-BE49-F238E27FC236}">
                <a16:creationId xmlns:a16="http://schemas.microsoft.com/office/drawing/2014/main" id="{A216F83D-1EC9-4173-A8B7-2D768144E3C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259523" y="6132839"/>
            <a:ext cx="2094277" cy="447024"/>
          </a:xfrm>
          <a:prstGeom prst="rect">
            <a:avLst/>
          </a:prstGeom>
        </p:spPr>
      </p:pic>
      <p:sp>
        <p:nvSpPr>
          <p:cNvPr id="15" name="Textfeld 14">
            <a:extLst>
              <a:ext uri="{FF2B5EF4-FFF2-40B4-BE49-F238E27FC236}">
                <a16:creationId xmlns:a16="http://schemas.microsoft.com/office/drawing/2014/main" id="{BF071659-285F-4B34-9FFE-464B90996AB3}"/>
              </a:ext>
            </a:extLst>
          </p:cNvPr>
          <p:cNvSpPr txBox="1"/>
          <p:nvPr/>
        </p:nvSpPr>
        <p:spPr>
          <a:xfrm>
            <a:off x="4323645" y="0"/>
            <a:ext cx="7868356" cy="1569532"/>
          </a:xfrm>
          <a:prstGeom prst="rect">
            <a:avLst/>
          </a:prstGeom>
          <a:noFill/>
        </p:spPr>
        <p:txBody>
          <a:bodyPr wrap="square" rtlCol="0">
            <a:spAutoFit/>
          </a:bodyPr>
          <a:lstStyle/>
          <a:p>
            <a:pPr marL="0" marR="0" lvl="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de-DE" sz="10666" b="1" i="0" u="none" strike="noStrike" kern="1200" cap="none" spc="0" normalizeH="0" baseline="0" noProof="0" dirty="0">
                <a:ln>
                  <a:noFill/>
                </a:ln>
                <a:solidFill>
                  <a:srgbClr val="00D3CE"/>
                </a:solidFill>
                <a:effectLst/>
                <a:uLnTx/>
                <a:uFillTx/>
                <a:latin typeface="Arial"/>
                <a:ea typeface="+mn-ea"/>
                <a:cs typeface="+mn-cs"/>
              </a:rPr>
              <a:t>„</a:t>
            </a:r>
          </a:p>
        </p:txBody>
      </p:sp>
      <p:sp>
        <p:nvSpPr>
          <p:cNvPr id="16" name="Textplatzhalter 12">
            <a:extLst>
              <a:ext uri="{FF2B5EF4-FFF2-40B4-BE49-F238E27FC236}">
                <a16:creationId xmlns:a16="http://schemas.microsoft.com/office/drawing/2014/main" id="{BA580348-D0EB-4F92-8B75-3DE34D8EAA40}"/>
              </a:ext>
            </a:extLst>
          </p:cNvPr>
          <p:cNvSpPr>
            <a:spLocks noGrp="1"/>
          </p:cNvSpPr>
          <p:nvPr>
            <p:ph type="body" sz="quarter" idx="14"/>
          </p:nvPr>
        </p:nvSpPr>
        <p:spPr>
          <a:xfrm>
            <a:off x="4324352" y="5102578"/>
            <a:ext cx="7029449" cy="563740"/>
          </a:xfrm>
          <a:prstGeom prst="rect">
            <a:avLst/>
          </a:prstGeom>
        </p:spPr>
        <p:txBody>
          <a:bodyPr>
            <a:noAutofit/>
          </a:bodyPr>
          <a:lstStyle>
            <a:lvl1pPr>
              <a:defRPr sz="1867">
                <a:solidFill>
                  <a:schemeClr val="bg1"/>
                </a:solidFill>
              </a:defRPr>
            </a:lvl1pPr>
            <a:lvl2pPr>
              <a:defRPr sz="1867">
                <a:solidFill>
                  <a:schemeClr val="bg1"/>
                </a:solidFill>
              </a:defRPr>
            </a:lvl2pPr>
            <a:lvl3pPr>
              <a:defRPr sz="1867">
                <a:solidFill>
                  <a:schemeClr val="bg1"/>
                </a:solidFill>
              </a:defRPr>
            </a:lvl3pPr>
            <a:lvl4pPr>
              <a:defRPr sz="1867">
                <a:solidFill>
                  <a:schemeClr val="bg1"/>
                </a:solidFill>
              </a:defRPr>
            </a:lvl4pPr>
            <a:lvl5pPr>
              <a:defRPr sz="1867">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CH"/>
          </a:p>
        </p:txBody>
      </p:sp>
      <p:sp>
        <p:nvSpPr>
          <p:cNvPr id="17" name="Textplatzhalter 10">
            <a:extLst>
              <a:ext uri="{FF2B5EF4-FFF2-40B4-BE49-F238E27FC236}">
                <a16:creationId xmlns:a16="http://schemas.microsoft.com/office/drawing/2014/main" id="{5DBFF6B1-37C9-47D6-A7B2-7AB5241DE797}"/>
              </a:ext>
            </a:extLst>
          </p:cNvPr>
          <p:cNvSpPr>
            <a:spLocks noGrp="1"/>
          </p:cNvSpPr>
          <p:nvPr>
            <p:ph type="body" sz="quarter" idx="13"/>
          </p:nvPr>
        </p:nvSpPr>
        <p:spPr>
          <a:xfrm>
            <a:off x="4334933" y="1824567"/>
            <a:ext cx="7018867" cy="3155951"/>
          </a:xfrm>
          <a:prstGeom prst="rect">
            <a:avLst/>
          </a:prstGeom>
        </p:spPr>
        <p:txBody>
          <a:bodyPr>
            <a:normAutofit/>
          </a:bodyPr>
          <a:lstStyle>
            <a:lvl1pPr>
              <a:defRPr sz="2933" b="1">
                <a:solidFill>
                  <a:schemeClr val="bg1"/>
                </a:solidFill>
                <a:latin typeface="+mj-lt"/>
              </a:defRPr>
            </a:lvl1pPr>
            <a:lvl2pPr>
              <a:defRPr sz="2933" b="1">
                <a:solidFill>
                  <a:schemeClr val="bg1"/>
                </a:solidFill>
                <a:latin typeface="+mj-lt"/>
              </a:defRPr>
            </a:lvl2pPr>
            <a:lvl3pPr>
              <a:defRPr sz="2933" b="1">
                <a:solidFill>
                  <a:schemeClr val="bg1"/>
                </a:solidFill>
                <a:latin typeface="+mj-lt"/>
              </a:defRPr>
            </a:lvl3pPr>
            <a:lvl4pPr>
              <a:defRPr sz="2933" b="1">
                <a:solidFill>
                  <a:schemeClr val="bg1"/>
                </a:solidFill>
                <a:latin typeface="+mj-lt"/>
              </a:defRPr>
            </a:lvl4pPr>
            <a:lvl5pPr>
              <a:defRPr sz="2933" b="1">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CH" dirty="0"/>
          </a:p>
        </p:txBody>
      </p:sp>
    </p:spTree>
    <p:extLst>
      <p:ext uri="{BB962C8B-B14F-4D97-AF65-F5344CB8AC3E}">
        <p14:creationId xmlns:p14="http://schemas.microsoft.com/office/powerpoint/2010/main" val="40293768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B05B93-3DF6-4E0A-B3C9-AE8D262AFF36}"/>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CBF758C4-3823-4C3B-99A8-19C2E152F11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AA3DA76D-DC72-43FA-9919-8C2C1FE80E82}"/>
              </a:ext>
            </a:extLst>
          </p:cNvPr>
          <p:cNvSpPr>
            <a:spLocks noGrp="1"/>
          </p:cNvSpPr>
          <p:nvPr>
            <p:ph type="dt" sz="half" idx="10"/>
          </p:nvPr>
        </p:nvSpPr>
        <p:spPr/>
        <p:txBody>
          <a:bodyPr/>
          <a:lstStyle/>
          <a:p>
            <a:fld id="{C87B02F1-E7A6-4821-861D-3FCDEAC82F15}" type="datetimeFigureOut">
              <a:rPr lang="en-AU" smtClean="0"/>
              <a:t>14/12/2021</a:t>
            </a:fld>
            <a:endParaRPr lang="en-AU"/>
          </a:p>
        </p:txBody>
      </p:sp>
      <p:sp>
        <p:nvSpPr>
          <p:cNvPr id="5" name="Footer Placeholder 4">
            <a:extLst>
              <a:ext uri="{FF2B5EF4-FFF2-40B4-BE49-F238E27FC236}">
                <a16:creationId xmlns:a16="http://schemas.microsoft.com/office/drawing/2014/main" id="{DF1DD50A-5D62-444F-A61C-5935AE75D5AB}"/>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E029E859-3AA9-4C5F-B213-71C30C527497}"/>
              </a:ext>
            </a:extLst>
          </p:cNvPr>
          <p:cNvSpPr>
            <a:spLocks noGrp="1"/>
          </p:cNvSpPr>
          <p:nvPr>
            <p:ph type="sldNum" sz="quarter" idx="12"/>
          </p:nvPr>
        </p:nvSpPr>
        <p:spPr/>
        <p:txBody>
          <a:bodyPr/>
          <a:lstStyle/>
          <a:p>
            <a:fld id="{9A8A7989-6E03-4027-B8F9-783011FFC616}" type="slidenum">
              <a:rPr lang="en-AU" smtClean="0"/>
              <a:t>‹#›</a:t>
            </a:fld>
            <a:endParaRPr lang="en-AU"/>
          </a:p>
        </p:txBody>
      </p:sp>
    </p:spTree>
    <p:extLst>
      <p:ext uri="{BB962C8B-B14F-4D97-AF65-F5344CB8AC3E}">
        <p14:creationId xmlns:p14="http://schemas.microsoft.com/office/powerpoint/2010/main" val="420884732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1_Benutzerdefiniertes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93957396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6_Benutzerdefiniertes Layout">
    <p:spTree>
      <p:nvGrpSpPr>
        <p:cNvPr id="1" name=""/>
        <p:cNvGrpSpPr/>
        <p:nvPr/>
      </p:nvGrpSpPr>
      <p:grpSpPr>
        <a:xfrm>
          <a:off x="0" y="0"/>
          <a:ext cx="0" cy="0"/>
          <a:chOff x="0" y="0"/>
          <a:chExt cx="0" cy="0"/>
        </a:xfrm>
      </p:grpSpPr>
      <p:sp>
        <p:nvSpPr>
          <p:cNvPr id="13" name="Bildplatzhalter 13">
            <a:extLst>
              <a:ext uri="{FF2B5EF4-FFF2-40B4-BE49-F238E27FC236}">
                <a16:creationId xmlns:a16="http://schemas.microsoft.com/office/drawing/2014/main" id="{7149E115-0DBF-4F69-88A3-68DE41AE68C6}"/>
              </a:ext>
            </a:extLst>
          </p:cNvPr>
          <p:cNvSpPr>
            <a:spLocks noGrp="1"/>
          </p:cNvSpPr>
          <p:nvPr>
            <p:ph type="pic" sz="quarter" idx="13"/>
          </p:nvPr>
        </p:nvSpPr>
        <p:spPr>
          <a:xfrm>
            <a:off x="0" y="1"/>
            <a:ext cx="6096000" cy="3426884"/>
          </a:xfrm>
          <a:prstGeom prst="rect">
            <a:avLst/>
          </a:prstGeom>
        </p:spPr>
        <p:txBody>
          <a:bodyPr/>
          <a:lstStyle/>
          <a:p>
            <a:r>
              <a:rPr lang="en-US"/>
              <a:t>Click icon to add picture</a:t>
            </a:r>
            <a:endParaRPr lang="de-CH"/>
          </a:p>
        </p:txBody>
      </p:sp>
      <p:sp>
        <p:nvSpPr>
          <p:cNvPr id="14" name="Bildplatzhalter 20">
            <a:extLst>
              <a:ext uri="{FF2B5EF4-FFF2-40B4-BE49-F238E27FC236}">
                <a16:creationId xmlns:a16="http://schemas.microsoft.com/office/drawing/2014/main" id="{023C20D8-BFFE-4973-BD45-571A2F0B99BB}"/>
              </a:ext>
            </a:extLst>
          </p:cNvPr>
          <p:cNvSpPr>
            <a:spLocks noGrp="1"/>
          </p:cNvSpPr>
          <p:nvPr>
            <p:ph type="pic" sz="quarter" idx="14"/>
          </p:nvPr>
        </p:nvSpPr>
        <p:spPr>
          <a:xfrm>
            <a:off x="6096000" y="-2117"/>
            <a:ext cx="6096000" cy="3429001"/>
          </a:xfrm>
          <a:prstGeom prst="rect">
            <a:avLst/>
          </a:prstGeom>
        </p:spPr>
        <p:txBody>
          <a:bodyPr/>
          <a:lstStyle/>
          <a:p>
            <a:r>
              <a:rPr lang="en-US"/>
              <a:t>Click icon to add picture</a:t>
            </a:r>
            <a:endParaRPr lang="de-CH"/>
          </a:p>
        </p:txBody>
      </p:sp>
      <p:sp>
        <p:nvSpPr>
          <p:cNvPr id="15" name="Textplatzhalter 25">
            <a:extLst>
              <a:ext uri="{FF2B5EF4-FFF2-40B4-BE49-F238E27FC236}">
                <a16:creationId xmlns:a16="http://schemas.microsoft.com/office/drawing/2014/main" id="{638F1895-DB56-4510-9CA7-14A80AE6DFAC}"/>
              </a:ext>
            </a:extLst>
          </p:cNvPr>
          <p:cNvSpPr>
            <a:spLocks noGrp="1"/>
          </p:cNvSpPr>
          <p:nvPr>
            <p:ph type="body" sz="quarter" idx="15"/>
          </p:nvPr>
        </p:nvSpPr>
        <p:spPr>
          <a:xfrm>
            <a:off x="838200" y="3943351"/>
            <a:ext cx="10515600" cy="1261533"/>
          </a:xfrm>
          <a:prstGeom prst="rect">
            <a:avLst/>
          </a:prstGeom>
        </p:spPr>
        <p:txBody>
          <a:bodyPr>
            <a:noAutofit/>
          </a:bodyPr>
          <a:lstStyle>
            <a:lvl1pPr marL="0" indent="0">
              <a:buNone/>
              <a:defRPr sz="4267" b="1">
                <a:solidFill>
                  <a:schemeClr val="tx1"/>
                </a:solidFill>
                <a:latin typeface="+mj-lt"/>
              </a:defRPr>
            </a:lvl1pPr>
            <a:lvl2pPr>
              <a:defRPr sz="4267" b="1">
                <a:solidFill>
                  <a:schemeClr val="tx1"/>
                </a:solidFill>
                <a:latin typeface="+mj-lt"/>
              </a:defRPr>
            </a:lvl2pPr>
            <a:lvl3pPr>
              <a:defRPr sz="4267" b="1">
                <a:solidFill>
                  <a:schemeClr val="tx1"/>
                </a:solidFill>
                <a:latin typeface="+mj-lt"/>
              </a:defRPr>
            </a:lvl3pPr>
            <a:lvl4pPr>
              <a:defRPr sz="4267" b="1">
                <a:solidFill>
                  <a:schemeClr val="tx1"/>
                </a:solidFill>
                <a:latin typeface="+mj-lt"/>
              </a:defRPr>
            </a:lvl4pPr>
            <a:lvl5pPr>
              <a:defRPr sz="4267" b="1">
                <a:solidFill>
                  <a:schemeClr val="tx1"/>
                </a:solidFill>
                <a:latin typeface="+mj-lt"/>
              </a:defRPr>
            </a:lvl5pPr>
          </a:lstStyle>
          <a:p>
            <a:pPr lvl="0"/>
            <a:r>
              <a:rPr lang="en-US"/>
              <a:t>Click to edit Master text styles</a:t>
            </a:r>
          </a:p>
        </p:txBody>
      </p:sp>
      <p:pic>
        <p:nvPicPr>
          <p:cNvPr id="16" name="Bild 8">
            <a:extLst>
              <a:ext uri="{FF2B5EF4-FFF2-40B4-BE49-F238E27FC236}">
                <a16:creationId xmlns:a16="http://schemas.microsoft.com/office/drawing/2014/main" id="{121B8829-4D37-414D-97A4-46F8BA10BDF7}"/>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456224" y="5205453"/>
            <a:ext cx="3231557" cy="689779"/>
          </a:xfrm>
          <a:prstGeom prst="rect">
            <a:avLst/>
          </a:prstGeom>
        </p:spPr>
      </p:pic>
      <p:sp>
        <p:nvSpPr>
          <p:cNvPr id="17" name="Titel 1">
            <a:extLst>
              <a:ext uri="{FF2B5EF4-FFF2-40B4-BE49-F238E27FC236}">
                <a16:creationId xmlns:a16="http://schemas.microsoft.com/office/drawing/2014/main" id="{442798A8-B660-4339-ABBC-D73E4618B3C7}"/>
              </a:ext>
            </a:extLst>
          </p:cNvPr>
          <p:cNvSpPr txBox="1">
            <a:spLocks/>
          </p:cNvSpPr>
          <p:nvPr/>
        </p:nvSpPr>
        <p:spPr>
          <a:xfrm>
            <a:off x="5152446" y="5989982"/>
            <a:ext cx="5070673" cy="868017"/>
          </a:xfrm>
          <a:prstGeom prst="rect">
            <a:avLst/>
          </a:prstGeom>
        </p:spPr>
        <p:txBody>
          <a:bodyPr>
            <a:normAutofit fontScale="97500"/>
          </a:bodyPr>
          <a:lstStyle>
            <a:lvl1pPr algn="l" defTabSz="685800" rtl="0" eaLnBrk="1" latinLnBrk="0" hangingPunct="1">
              <a:lnSpc>
                <a:spcPct val="90000"/>
              </a:lnSpc>
              <a:spcBef>
                <a:spcPct val="0"/>
              </a:spcBef>
              <a:buNone/>
              <a:defRPr sz="3300" b="1" kern="1200">
                <a:solidFill>
                  <a:schemeClr val="tx1"/>
                </a:solidFill>
                <a:latin typeface="+mj-lt"/>
                <a:ea typeface="+mj-ea"/>
                <a:cs typeface="+mj-cs"/>
              </a:defRPr>
            </a:lvl1pPr>
          </a:lstStyle>
          <a:p>
            <a:r>
              <a:rPr lang="de-DE" sz="2267" b="0" dirty="0">
                <a:solidFill>
                  <a:srgbClr val="0069FF"/>
                </a:solidFill>
                <a:cs typeface="Arial" panose="020B0604020202020204" pitchFamily="34" charset="0"/>
              </a:rPr>
              <a:t>TALENTE</a:t>
            </a:r>
            <a:r>
              <a:rPr lang="de-DE" sz="2267" b="0" dirty="0">
                <a:cs typeface="Arial" panose="020B0604020202020204" pitchFamily="34" charset="0"/>
              </a:rPr>
              <a:t> </a:t>
            </a:r>
          </a:p>
          <a:p>
            <a:r>
              <a:rPr lang="de-DE" sz="1333" b="0" dirty="0">
                <a:cs typeface="Arial" panose="020B0604020202020204" pitchFamily="34" charset="0"/>
              </a:rPr>
              <a:t>AUSBILDEN </a:t>
            </a:r>
            <a:r>
              <a:rPr lang="de-DE" sz="1333" b="0" dirty="0">
                <a:solidFill>
                  <a:srgbClr val="0069FF"/>
                </a:solidFill>
                <a:cs typeface="Arial" panose="020B0604020202020204" pitchFamily="34" charset="0"/>
              </a:rPr>
              <a:t>I</a:t>
            </a:r>
            <a:r>
              <a:rPr lang="de-DE" sz="1333" b="0" dirty="0">
                <a:cs typeface="Arial" panose="020B0604020202020204" pitchFamily="34" charset="0"/>
              </a:rPr>
              <a:t> FÖRDERN </a:t>
            </a:r>
            <a:r>
              <a:rPr lang="de-DE" sz="1333" b="0" dirty="0">
                <a:solidFill>
                  <a:srgbClr val="0069FF"/>
                </a:solidFill>
                <a:cs typeface="Arial" panose="020B0604020202020204" pitchFamily="34" charset="0"/>
              </a:rPr>
              <a:t>I</a:t>
            </a:r>
            <a:r>
              <a:rPr lang="de-DE" sz="1333" b="0" dirty="0">
                <a:cs typeface="Arial" panose="020B0604020202020204" pitchFamily="34" charset="0"/>
              </a:rPr>
              <a:t> ENTFALTEN</a:t>
            </a:r>
            <a:endParaRPr lang="de-DE" sz="1333" b="0" dirty="0"/>
          </a:p>
        </p:txBody>
      </p:sp>
    </p:spTree>
    <p:extLst>
      <p:ext uri="{BB962C8B-B14F-4D97-AF65-F5344CB8AC3E}">
        <p14:creationId xmlns:p14="http://schemas.microsoft.com/office/powerpoint/2010/main" val="220866628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7_Benutzerdefiniertes Layout">
    <p:spTree>
      <p:nvGrpSpPr>
        <p:cNvPr id="1" name=""/>
        <p:cNvGrpSpPr/>
        <p:nvPr/>
      </p:nvGrpSpPr>
      <p:grpSpPr>
        <a:xfrm>
          <a:off x="0" y="0"/>
          <a:ext cx="0" cy="0"/>
          <a:chOff x="0" y="0"/>
          <a:chExt cx="0" cy="0"/>
        </a:xfrm>
      </p:grpSpPr>
      <p:sp>
        <p:nvSpPr>
          <p:cNvPr id="10" name="Bildplatzhalter 13">
            <a:extLst>
              <a:ext uri="{FF2B5EF4-FFF2-40B4-BE49-F238E27FC236}">
                <a16:creationId xmlns:a16="http://schemas.microsoft.com/office/drawing/2014/main" id="{469D29BB-6763-484D-8A2D-C36643D38611}"/>
              </a:ext>
            </a:extLst>
          </p:cNvPr>
          <p:cNvSpPr>
            <a:spLocks noGrp="1"/>
          </p:cNvSpPr>
          <p:nvPr>
            <p:ph type="pic" sz="quarter" idx="13"/>
          </p:nvPr>
        </p:nvSpPr>
        <p:spPr>
          <a:xfrm>
            <a:off x="0" y="1"/>
            <a:ext cx="6096000" cy="3426884"/>
          </a:xfrm>
          <a:prstGeom prst="rect">
            <a:avLst/>
          </a:prstGeom>
        </p:spPr>
        <p:txBody>
          <a:bodyPr/>
          <a:lstStyle/>
          <a:p>
            <a:r>
              <a:rPr lang="en-US"/>
              <a:t>Click icon to add picture</a:t>
            </a:r>
            <a:endParaRPr lang="de-CH"/>
          </a:p>
        </p:txBody>
      </p:sp>
      <p:sp>
        <p:nvSpPr>
          <p:cNvPr id="13" name="Bildplatzhalter 20">
            <a:extLst>
              <a:ext uri="{FF2B5EF4-FFF2-40B4-BE49-F238E27FC236}">
                <a16:creationId xmlns:a16="http://schemas.microsoft.com/office/drawing/2014/main" id="{9DA742F4-C1E7-457C-AA16-713154A40E0E}"/>
              </a:ext>
            </a:extLst>
          </p:cNvPr>
          <p:cNvSpPr>
            <a:spLocks noGrp="1"/>
          </p:cNvSpPr>
          <p:nvPr>
            <p:ph type="pic" sz="quarter" idx="14"/>
          </p:nvPr>
        </p:nvSpPr>
        <p:spPr>
          <a:xfrm>
            <a:off x="6096000" y="-2117"/>
            <a:ext cx="6096000" cy="3429001"/>
          </a:xfrm>
          <a:prstGeom prst="rect">
            <a:avLst/>
          </a:prstGeom>
        </p:spPr>
        <p:txBody>
          <a:bodyPr/>
          <a:lstStyle/>
          <a:p>
            <a:r>
              <a:rPr lang="en-US"/>
              <a:t>Click icon to add picture</a:t>
            </a:r>
            <a:endParaRPr lang="de-CH"/>
          </a:p>
        </p:txBody>
      </p:sp>
      <p:sp>
        <p:nvSpPr>
          <p:cNvPr id="14" name="Textplatzhalter 25">
            <a:extLst>
              <a:ext uri="{FF2B5EF4-FFF2-40B4-BE49-F238E27FC236}">
                <a16:creationId xmlns:a16="http://schemas.microsoft.com/office/drawing/2014/main" id="{3A5FA222-0817-4C80-BECA-7274E473CC1F}"/>
              </a:ext>
            </a:extLst>
          </p:cNvPr>
          <p:cNvSpPr>
            <a:spLocks noGrp="1"/>
          </p:cNvSpPr>
          <p:nvPr>
            <p:ph type="body" sz="quarter" idx="15"/>
          </p:nvPr>
        </p:nvSpPr>
        <p:spPr>
          <a:xfrm>
            <a:off x="838200" y="3943351"/>
            <a:ext cx="10515600" cy="1261533"/>
          </a:xfrm>
          <a:prstGeom prst="rect">
            <a:avLst/>
          </a:prstGeom>
        </p:spPr>
        <p:txBody>
          <a:bodyPr>
            <a:noAutofit/>
          </a:bodyPr>
          <a:lstStyle>
            <a:lvl1pPr marL="0" indent="0">
              <a:buNone/>
              <a:defRPr sz="4267" b="1">
                <a:solidFill>
                  <a:schemeClr val="tx1"/>
                </a:solidFill>
                <a:latin typeface="+mj-lt"/>
              </a:defRPr>
            </a:lvl1pPr>
            <a:lvl2pPr>
              <a:defRPr sz="4267" b="1">
                <a:solidFill>
                  <a:schemeClr val="tx1"/>
                </a:solidFill>
                <a:latin typeface="+mj-lt"/>
              </a:defRPr>
            </a:lvl2pPr>
            <a:lvl3pPr>
              <a:defRPr sz="4267" b="1">
                <a:solidFill>
                  <a:schemeClr val="tx1"/>
                </a:solidFill>
                <a:latin typeface="+mj-lt"/>
              </a:defRPr>
            </a:lvl3pPr>
            <a:lvl4pPr>
              <a:defRPr sz="4267" b="1">
                <a:solidFill>
                  <a:schemeClr val="tx1"/>
                </a:solidFill>
                <a:latin typeface="+mj-lt"/>
              </a:defRPr>
            </a:lvl4pPr>
            <a:lvl5pPr>
              <a:defRPr sz="4267" b="1">
                <a:solidFill>
                  <a:schemeClr val="tx1"/>
                </a:solidFill>
                <a:latin typeface="+mj-lt"/>
              </a:defRPr>
            </a:lvl5pPr>
          </a:lstStyle>
          <a:p>
            <a:pPr lvl="0"/>
            <a:r>
              <a:rPr lang="en-US"/>
              <a:t>Click to edit Master text styles</a:t>
            </a:r>
          </a:p>
        </p:txBody>
      </p:sp>
      <p:pic>
        <p:nvPicPr>
          <p:cNvPr id="15" name="Bild 8">
            <a:extLst>
              <a:ext uri="{FF2B5EF4-FFF2-40B4-BE49-F238E27FC236}">
                <a16:creationId xmlns:a16="http://schemas.microsoft.com/office/drawing/2014/main" id="{2B50FCC7-A97C-4EC3-B029-E8B128A4D1AE}"/>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000058" y="5645092"/>
            <a:ext cx="3231557" cy="689779"/>
          </a:xfrm>
          <a:prstGeom prst="rect">
            <a:avLst/>
          </a:prstGeom>
        </p:spPr>
      </p:pic>
      <p:sp>
        <p:nvSpPr>
          <p:cNvPr id="16" name="Titel 1">
            <a:extLst>
              <a:ext uri="{FF2B5EF4-FFF2-40B4-BE49-F238E27FC236}">
                <a16:creationId xmlns:a16="http://schemas.microsoft.com/office/drawing/2014/main" id="{3A0D62F3-6425-4B27-B783-CC011EB6E9AB}"/>
              </a:ext>
            </a:extLst>
          </p:cNvPr>
          <p:cNvSpPr txBox="1">
            <a:spLocks/>
          </p:cNvSpPr>
          <p:nvPr/>
        </p:nvSpPr>
        <p:spPr>
          <a:xfrm>
            <a:off x="6276230" y="5689546"/>
            <a:ext cx="5070673" cy="868017"/>
          </a:xfrm>
          <a:prstGeom prst="rect">
            <a:avLst/>
          </a:prstGeom>
        </p:spPr>
        <p:txBody>
          <a:bodyPr>
            <a:normAutofit fontScale="97500"/>
          </a:bodyPr>
          <a:lstStyle>
            <a:lvl1pPr algn="l" defTabSz="685800" rtl="0" eaLnBrk="1" latinLnBrk="0" hangingPunct="1">
              <a:lnSpc>
                <a:spcPct val="90000"/>
              </a:lnSpc>
              <a:spcBef>
                <a:spcPct val="0"/>
              </a:spcBef>
              <a:buNone/>
              <a:defRPr sz="3300" b="1" kern="1200">
                <a:solidFill>
                  <a:schemeClr val="tx1"/>
                </a:solidFill>
                <a:latin typeface="+mj-lt"/>
                <a:ea typeface="+mj-ea"/>
                <a:cs typeface="+mj-cs"/>
              </a:defRPr>
            </a:lvl1pPr>
          </a:lstStyle>
          <a:p>
            <a:r>
              <a:rPr lang="de-DE" sz="2267" b="0" dirty="0">
                <a:solidFill>
                  <a:srgbClr val="0069FF"/>
                </a:solidFill>
                <a:cs typeface="Arial" panose="020B0604020202020204" pitchFamily="34" charset="0"/>
              </a:rPr>
              <a:t>TALENTE</a:t>
            </a:r>
            <a:r>
              <a:rPr lang="de-DE" sz="2267" b="0" dirty="0">
                <a:cs typeface="Arial" panose="020B0604020202020204" pitchFamily="34" charset="0"/>
              </a:rPr>
              <a:t> </a:t>
            </a:r>
          </a:p>
          <a:p>
            <a:r>
              <a:rPr lang="de-DE" sz="1333" b="0" dirty="0">
                <a:cs typeface="Arial" panose="020B0604020202020204" pitchFamily="34" charset="0"/>
              </a:rPr>
              <a:t>AUSBILDEN </a:t>
            </a:r>
            <a:r>
              <a:rPr lang="de-DE" sz="1333" b="0" dirty="0">
                <a:solidFill>
                  <a:srgbClr val="0069FF"/>
                </a:solidFill>
                <a:cs typeface="Arial" panose="020B0604020202020204" pitchFamily="34" charset="0"/>
              </a:rPr>
              <a:t>I</a:t>
            </a:r>
            <a:r>
              <a:rPr lang="de-DE" sz="1333" b="0" dirty="0">
                <a:cs typeface="Arial" panose="020B0604020202020204" pitchFamily="34" charset="0"/>
              </a:rPr>
              <a:t> FÖRDERN </a:t>
            </a:r>
            <a:r>
              <a:rPr lang="de-DE" sz="1333" b="0" dirty="0">
                <a:solidFill>
                  <a:srgbClr val="0069FF"/>
                </a:solidFill>
                <a:cs typeface="Arial" panose="020B0604020202020204" pitchFamily="34" charset="0"/>
              </a:rPr>
              <a:t>I</a:t>
            </a:r>
            <a:r>
              <a:rPr lang="de-DE" sz="1333" b="0" dirty="0">
                <a:cs typeface="Arial" panose="020B0604020202020204" pitchFamily="34" charset="0"/>
              </a:rPr>
              <a:t> ENTFALTEN</a:t>
            </a:r>
            <a:endParaRPr lang="de-DE" sz="1333" b="0" dirty="0"/>
          </a:p>
        </p:txBody>
      </p:sp>
    </p:spTree>
    <p:extLst>
      <p:ext uri="{BB962C8B-B14F-4D97-AF65-F5344CB8AC3E}">
        <p14:creationId xmlns:p14="http://schemas.microsoft.com/office/powerpoint/2010/main" val="404652899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p:cSld name="1_Titel und Inhalt">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838200" y="6356351"/>
            <a:ext cx="1016168" cy="365125"/>
          </a:xfrm>
          <a:prstGeom prst="rect">
            <a:avLst/>
          </a:prstGeom>
        </p:spPr>
        <p:txBody>
          <a:bodyPr/>
          <a:lstStyle/>
          <a:p>
            <a:fld id="{16EBF329-B3B4-9D44-9585-3AC389AAB7AC}" type="datetime1">
              <a:rPr lang="de-CH" smtClean="0"/>
              <a:t>14.12.2021</a:t>
            </a:fld>
            <a:endParaRPr lang="de-DE"/>
          </a:p>
        </p:txBody>
      </p:sp>
      <p:sp>
        <p:nvSpPr>
          <p:cNvPr id="5" name="Footer Placeholder 4"/>
          <p:cNvSpPr>
            <a:spLocks noGrp="1"/>
          </p:cNvSpPr>
          <p:nvPr>
            <p:ph type="ftr" sz="quarter" idx="11"/>
          </p:nvPr>
        </p:nvSpPr>
        <p:spPr>
          <a:xfrm>
            <a:off x="1854369" y="6356351"/>
            <a:ext cx="2297484" cy="365125"/>
          </a:xfrm>
          <a:prstGeom prst="rect">
            <a:avLst/>
          </a:prstGeom>
        </p:spPr>
        <p:txBody>
          <a:bodyPr/>
          <a:lstStyle/>
          <a:p>
            <a:r>
              <a:rPr lang="de-DE" dirty="0"/>
              <a:t>Noser Young</a:t>
            </a:r>
          </a:p>
        </p:txBody>
      </p:sp>
      <p:sp>
        <p:nvSpPr>
          <p:cNvPr id="6" name="Slide Number Placeholder 5"/>
          <p:cNvSpPr>
            <a:spLocks noGrp="1"/>
          </p:cNvSpPr>
          <p:nvPr>
            <p:ph type="sldNum" sz="quarter" idx="12"/>
          </p:nvPr>
        </p:nvSpPr>
        <p:spPr>
          <a:xfrm>
            <a:off x="4151853" y="6356351"/>
            <a:ext cx="671884" cy="365125"/>
          </a:xfrm>
          <a:prstGeom prst="rect">
            <a:avLst/>
          </a:prstGeom>
        </p:spPr>
        <p:txBody>
          <a:bodyPr/>
          <a:lstStyle/>
          <a:p>
            <a:fld id="{6197A92A-6845-734B-8469-5A8580C30391}" type="slidenum">
              <a:rPr lang="de-DE" smtClean="0"/>
              <a:t>‹#›</a:t>
            </a:fld>
            <a:endParaRPr lang="de-DE" dirty="0"/>
          </a:p>
        </p:txBody>
      </p:sp>
      <p:pic>
        <p:nvPicPr>
          <p:cNvPr id="9" name="Bild 8"/>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9259523" y="6132839"/>
            <a:ext cx="2094277" cy="447024"/>
          </a:xfrm>
          <a:prstGeom prst="rect">
            <a:avLst/>
          </a:prstGeom>
        </p:spPr>
      </p:pic>
      <p:sp>
        <p:nvSpPr>
          <p:cNvPr id="20" name="Textplatzhalter 6">
            <a:extLst>
              <a:ext uri="{FF2B5EF4-FFF2-40B4-BE49-F238E27FC236}">
                <a16:creationId xmlns:a16="http://schemas.microsoft.com/office/drawing/2014/main" id="{D9E2B21E-1336-4E1D-9C53-915A8340E163}"/>
              </a:ext>
            </a:extLst>
          </p:cNvPr>
          <p:cNvSpPr>
            <a:spLocks noGrp="1"/>
          </p:cNvSpPr>
          <p:nvPr>
            <p:ph type="body" sz="quarter" idx="13"/>
          </p:nvPr>
        </p:nvSpPr>
        <p:spPr>
          <a:xfrm>
            <a:off x="838200" y="370417"/>
            <a:ext cx="10515600" cy="582083"/>
          </a:xfrm>
          <a:prstGeom prst="rect">
            <a:avLst/>
          </a:prstGeom>
        </p:spPr>
        <p:txBody>
          <a:bodyPr>
            <a:noAutofit/>
          </a:bodyPr>
          <a:lstStyle>
            <a:lvl1pPr marL="0" indent="0">
              <a:buNone/>
              <a:defRPr sz="4000" b="1">
                <a:latin typeface="+mj-lt"/>
              </a:defRPr>
            </a:lvl1pPr>
            <a:lvl2pPr marL="457189" indent="0">
              <a:buNone/>
              <a:defRPr sz="4000" b="1">
                <a:latin typeface="+mj-lt"/>
              </a:defRPr>
            </a:lvl2pPr>
            <a:lvl3pPr marL="914377" indent="0">
              <a:buNone/>
              <a:defRPr sz="4000" b="1">
                <a:latin typeface="+mj-lt"/>
              </a:defRPr>
            </a:lvl3pPr>
            <a:lvl4pPr marL="1371566" indent="0">
              <a:buNone/>
              <a:defRPr sz="4000" b="1">
                <a:latin typeface="+mj-lt"/>
              </a:defRPr>
            </a:lvl4pPr>
            <a:lvl5pPr marL="1828754" indent="0">
              <a:buNone/>
              <a:defRPr sz="4000" b="1">
                <a:latin typeface="+mj-lt"/>
              </a:defRPr>
            </a:lvl5pPr>
          </a:lstStyle>
          <a:p>
            <a:pPr lvl="0"/>
            <a:r>
              <a:rPr lang="en-US"/>
              <a:t>Click to edit Master text styles</a:t>
            </a:r>
          </a:p>
        </p:txBody>
      </p:sp>
      <p:sp>
        <p:nvSpPr>
          <p:cNvPr id="21" name="Textplatzhalter 6">
            <a:extLst>
              <a:ext uri="{FF2B5EF4-FFF2-40B4-BE49-F238E27FC236}">
                <a16:creationId xmlns:a16="http://schemas.microsoft.com/office/drawing/2014/main" id="{28A32870-2625-4F95-BD03-C8575EE66818}"/>
              </a:ext>
            </a:extLst>
          </p:cNvPr>
          <p:cNvSpPr>
            <a:spLocks noGrp="1"/>
          </p:cNvSpPr>
          <p:nvPr>
            <p:ph type="body" sz="quarter" idx="15"/>
          </p:nvPr>
        </p:nvSpPr>
        <p:spPr>
          <a:xfrm>
            <a:off x="838201" y="1005417"/>
            <a:ext cx="11023684" cy="582083"/>
          </a:xfrm>
          <a:prstGeom prst="rect">
            <a:avLst/>
          </a:prstGeom>
        </p:spPr>
        <p:txBody>
          <a:bodyPr>
            <a:noAutofit/>
          </a:bodyPr>
          <a:lstStyle>
            <a:lvl1pPr marL="0" indent="0">
              <a:buNone/>
              <a:defRPr sz="3200" b="1">
                <a:solidFill>
                  <a:srgbClr val="0069FF"/>
                </a:solidFill>
                <a:latin typeface="+mj-lt"/>
              </a:defRPr>
            </a:lvl1pPr>
            <a:lvl2pPr marL="457189" indent="0">
              <a:buNone/>
              <a:defRPr sz="4000" b="1">
                <a:latin typeface="+mj-lt"/>
              </a:defRPr>
            </a:lvl2pPr>
            <a:lvl3pPr marL="914377" indent="0">
              <a:buNone/>
              <a:defRPr sz="4000" b="1">
                <a:latin typeface="+mj-lt"/>
              </a:defRPr>
            </a:lvl3pPr>
            <a:lvl4pPr marL="1371566" indent="0">
              <a:buNone/>
              <a:defRPr sz="4000" b="1">
                <a:latin typeface="+mj-lt"/>
              </a:defRPr>
            </a:lvl4pPr>
            <a:lvl5pPr marL="1828754" indent="0">
              <a:buNone/>
              <a:defRPr sz="4000" b="1">
                <a:latin typeface="+mj-lt"/>
              </a:defRPr>
            </a:lvl5pPr>
          </a:lstStyle>
          <a:p>
            <a:pPr lvl="0"/>
            <a:r>
              <a:rPr lang="en-US"/>
              <a:t>Click to edit Master text styles</a:t>
            </a:r>
          </a:p>
        </p:txBody>
      </p:sp>
      <p:sp>
        <p:nvSpPr>
          <p:cNvPr id="7" name="Textplatzhalter 6">
            <a:extLst>
              <a:ext uri="{FF2B5EF4-FFF2-40B4-BE49-F238E27FC236}">
                <a16:creationId xmlns:a16="http://schemas.microsoft.com/office/drawing/2014/main" id="{FD91B862-C3AA-4295-9ED5-E589E7DD0C6F}"/>
              </a:ext>
            </a:extLst>
          </p:cNvPr>
          <p:cNvSpPr>
            <a:spLocks noGrp="1"/>
          </p:cNvSpPr>
          <p:nvPr>
            <p:ph type="body" sz="quarter" idx="16"/>
          </p:nvPr>
        </p:nvSpPr>
        <p:spPr>
          <a:xfrm>
            <a:off x="838200" y="1824567"/>
            <a:ext cx="10515600" cy="408093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CH"/>
          </a:p>
        </p:txBody>
      </p:sp>
    </p:spTree>
    <p:extLst>
      <p:ext uri="{BB962C8B-B14F-4D97-AF65-F5344CB8AC3E}">
        <p14:creationId xmlns:p14="http://schemas.microsoft.com/office/powerpoint/2010/main" val="387173169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p:cSld name="Titel und Inhalt">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825625"/>
            <a:ext cx="10515600" cy="4079875"/>
          </a:xfrm>
          <a:prstGeom prst="rect">
            <a:avLst/>
          </a:prstGeom>
        </p:spPr>
        <p:txBody>
          <a:bodyPr>
            <a:normAutofit/>
          </a:bodyPr>
          <a:lstStyle>
            <a:lvl1pPr>
              <a:defRPr sz="2800"/>
            </a:lvl1pPr>
            <a:lvl2pPr>
              <a:defRPr sz="2800"/>
            </a:lvl2pPr>
            <a:lvl3pPr>
              <a:defRPr sz="2800"/>
            </a:lvl3pPr>
            <a:lvl4pPr>
              <a:defRPr sz="2800"/>
            </a:lvl4pPr>
            <a:lvl5pPr>
              <a:defRPr sz="2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38200" y="6356351"/>
            <a:ext cx="1016168" cy="365125"/>
          </a:xfrm>
          <a:prstGeom prst="rect">
            <a:avLst/>
          </a:prstGeom>
        </p:spPr>
        <p:txBody>
          <a:bodyPr/>
          <a:lstStyle/>
          <a:p>
            <a:fld id="{16EBF329-B3B4-9D44-9585-3AC389AAB7AC}" type="datetime1">
              <a:rPr lang="de-CH" smtClean="0"/>
              <a:t>14.12.2021</a:t>
            </a:fld>
            <a:endParaRPr lang="de-DE"/>
          </a:p>
        </p:txBody>
      </p:sp>
      <p:sp>
        <p:nvSpPr>
          <p:cNvPr id="5" name="Footer Placeholder 4"/>
          <p:cNvSpPr>
            <a:spLocks noGrp="1"/>
          </p:cNvSpPr>
          <p:nvPr>
            <p:ph type="ftr" sz="quarter" idx="11"/>
          </p:nvPr>
        </p:nvSpPr>
        <p:spPr>
          <a:xfrm>
            <a:off x="1854369" y="6356351"/>
            <a:ext cx="2297484" cy="365125"/>
          </a:xfrm>
          <a:prstGeom prst="rect">
            <a:avLst/>
          </a:prstGeom>
        </p:spPr>
        <p:txBody>
          <a:bodyPr/>
          <a:lstStyle/>
          <a:p>
            <a:r>
              <a:rPr lang="de-DE" dirty="0"/>
              <a:t>Noser Young</a:t>
            </a:r>
          </a:p>
        </p:txBody>
      </p:sp>
      <p:sp>
        <p:nvSpPr>
          <p:cNvPr id="6" name="Slide Number Placeholder 5"/>
          <p:cNvSpPr>
            <a:spLocks noGrp="1"/>
          </p:cNvSpPr>
          <p:nvPr>
            <p:ph type="sldNum" sz="quarter" idx="12"/>
          </p:nvPr>
        </p:nvSpPr>
        <p:spPr>
          <a:xfrm>
            <a:off x="4151853" y="6356351"/>
            <a:ext cx="671884" cy="365125"/>
          </a:xfrm>
          <a:prstGeom prst="rect">
            <a:avLst/>
          </a:prstGeom>
        </p:spPr>
        <p:txBody>
          <a:bodyPr/>
          <a:lstStyle/>
          <a:p>
            <a:fld id="{6197A92A-6845-734B-8469-5A8580C30391}" type="slidenum">
              <a:rPr lang="de-DE" smtClean="0"/>
              <a:t>‹#›</a:t>
            </a:fld>
            <a:endParaRPr lang="de-DE" dirty="0"/>
          </a:p>
        </p:txBody>
      </p:sp>
      <p:pic>
        <p:nvPicPr>
          <p:cNvPr id="9" name="Bild 8"/>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9259523" y="6132839"/>
            <a:ext cx="2094277" cy="447024"/>
          </a:xfrm>
          <a:prstGeom prst="rect">
            <a:avLst/>
          </a:prstGeom>
        </p:spPr>
      </p:pic>
      <p:sp>
        <p:nvSpPr>
          <p:cNvPr id="20" name="Textplatzhalter 6">
            <a:extLst>
              <a:ext uri="{FF2B5EF4-FFF2-40B4-BE49-F238E27FC236}">
                <a16:creationId xmlns:a16="http://schemas.microsoft.com/office/drawing/2014/main" id="{D9E2B21E-1336-4E1D-9C53-915A8340E163}"/>
              </a:ext>
            </a:extLst>
          </p:cNvPr>
          <p:cNvSpPr>
            <a:spLocks noGrp="1"/>
          </p:cNvSpPr>
          <p:nvPr>
            <p:ph type="body" sz="quarter" idx="13"/>
          </p:nvPr>
        </p:nvSpPr>
        <p:spPr>
          <a:xfrm>
            <a:off x="838200" y="370417"/>
            <a:ext cx="10515600" cy="582083"/>
          </a:xfrm>
          <a:prstGeom prst="rect">
            <a:avLst/>
          </a:prstGeom>
        </p:spPr>
        <p:txBody>
          <a:bodyPr>
            <a:noAutofit/>
          </a:bodyPr>
          <a:lstStyle>
            <a:lvl1pPr marL="0" indent="0">
              <a:buNone/>
              <a:defRPr sz="4000" b="1">
                <a:latin typeface="+mj-lt"/>
              </a:defRPr>
            </a:lvl1pPr>
            <a:lvl2pPr marL="457189" indent="0">
              <a:buNone/>
              <a:defRPr sz="4000" b="1">
                <a:latin typeface="+mj-lt"/>
              </a:defRPr>
            </a:lvl2pPr>
            <a:lvl3pPr marL="914377" indent="0">
              <a:buNone/>
              <a:defRPr sz="4000" b="1">
                <a:latin typeface="+mj-lt"/>
              </a:defRPr>
            </a:lvl3pPr>
            <a:lvl4pPr marL="1371566" indent="0">
              <a:buNone/>
              <a:defRPr sz="4000" b="1">
                <a:latin typeface="+mj-lt"/>
              </a:defRPr>
            </a:lvl4pPr>
            <a:lvl5pPr marL="1828754" indent="0">
              <a:buNone/>
              <a:defRPr sz="4000" b="1">
                <a:latin typeface="+mj-lt"/>
              </a:defRPr>
            </a:lvl5pPr>
          </a:lstStyle>
          <a:p>
            <a:pPr lvl="0"/>
            <a:r>
              <a:rPr lang="en-US"/>
              <a:t>Click to edit Master text styles</a:t>
            </a:r>
          </a:p>
        </p:txBody>
      </p:sp>
      <p:sp>
        <p:nvSpPr>
          <p:cNvPr id="21" name="Textplatzhalter 6">
            <a:extLst>
              <a:ext uri="{FF2B5EF4-FFF2-40B4-BE49-F238E27FC236}">
                <a16:creationId xmlns:a16="http://schemas.microsoft.com/office/drawing/2014/main" id="{28A32870-2625-4F95-BD03-C8575EE66818}"/>
              </a:ext>
            </a:extLst>
          </p:cNvPr>
          <p:cNvSpPr>
            <a:spLocks noGrp="1"/>
          </p:cNvSpPr>
          <p:nvPr>
            <p:ph type="body" sz="quarter" idx="15"/>
          </p:nvPr>
        </p:nvSpPr>
        <p:spPr>
          <a:xfrm>
            <a:off x="838201" y="1005417"/>
            <a:ext cx="11023684" cy="582083"/>
          </a:xfrm>
          <a:prstGeom prst="rect">
            <a:avLst/>
          </a:prstGeom>
        </p:spPr>
        <p:txBody>
          <a:bodyPr>
            <a:noAutofit/>
          </a:bodyPr>
          <a:lstStyle>
            <a:lvl1pPr marL="0" indent="0">
              <a:buNone/>
              <a:defRPr sz="3200" b="1">
                <a:solidFill>
                  <a:srgbClr val="0069FF"/>
                </a:solidFill>
                <a:latin typeface="+mj-lt"/>
              </a:defRPr>
            </a:lvl1pPr>
            <a:lvl2pPr marL="457189" indent="0">
              <a:buNone/>
              <a:defRPr sz="4000" b="1">
                <a:latin typeface="+mj-lt"/>
              </a:defRPr>
            </a:lvl2pPr>
            <a:lvl3pPr marL="914377" indent="0">
              <a:buNone/>
              <a:defRPr sz="4000" b="1">
                <a:latin typeface="+mj-lt"/>
              </a:defRPr>
            </a:lvl3pPr>
            <a:lvl4pPr marL="1371566" indent="0">
              <a:buNone/>
              <a:defRPr sz="4000" b="1">
                <a:latin typeface="+mj-lt"/>
              </a:defRPr>
            </a:lvl4pPr>
            <a:lvl5pPr marL="1828754" indent="0">
              <a:buNone/>
              <a:defRPr sz="4000" b="1">
                <a:latin typeface="+mj-lt"/>
              </a:defRPr>
            </a:lvl5pPr>
          </a:lstStyle>
          <a:p>
            <a:pPr lvl="0"/>
            <a:r>
              <a:rPr lang="en-US"/>
              <a:t>Click to edit Master text styles</a:t>
            </a:r>
          </a:p>
        </p:txBody>
      </p:sp>
    </p:spTree>
    <p:extLst>
      <p:ext uri="{BB962C8B-B14F-4D97-AF65-F5344CB8AC3E}">
        <p14:creationId xmlns:p14="http://schemas.microsoft.com/office/powerpoint/2010/main" val="9092431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3_Benutzerdefiniertes Layout">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4E0F50EE-FE6D-4F4A-9085-A79F51D20151}"/>
              </a:ext>
            </a:extLst>
          </p:cNvPr>
          <p:cNvSpPr>
            <a:spLocks noGrp="1"/>
          </p:cNvSpPr>
          <p:nvPr>
            <p:ph type="dt" sz="half" idx="10"/>
          </p:nvPr>
        </p:nvSpPr>
        <p:spPr>
          <a:xfrm>
            <a:off x="838200" y="6356351"/>
            <a:ext cx="1016168" cy="365125"/>
          </a:xfrm>
          <a:prstGeom prst="rect">
            <a:avLst/>
          </a:prstGeom>
        </p:spPr>
        <p:txBody>
          <a:bodyPr/>
          <a:lstStyle/>
          <a:p>
            <a:fld id="{BB6BB277-8D1E-FA4F-BB61-EE586B96F471}" type="datetime1">
              <a:rPr lang="de-CH" smtClean="0"/>
              <a:t>14.12.2021</a:t>
            </a:fld>
            <a:endParaRPr lang="de-DE" dirty="0"/>
          </a:p>
        </p:txBody>
      </p:sp>
      <p:sp>
        <p:nvSpPr>
          <p:cNvPr id="4" name="Fußzeilenplatzhalter 3">
            <a:extLst>
              <a:ext uri="{FF2B5EF4-FFF2-40B4-BE49-F238E27FC236}">
                <a16:creationId xmlns:a16="http://schemas.microsoft.com/office/drawing/2014/main" id="{E9BC11CD-EB4F-4B13-8ED5-88B27EE0C57E}"/>
              </a:ext>
            </a:extLst>
          </p:cNvPr>
          <p:cNvSpPr>
            <a:spLocks noGrp="1"/>
          </p:cNvSpPr>
          <p:nvPr>
            <p:ph type="ftr" sz="quarter" idx="11"/>
          </p:nvPr>
        </p:nvSpPr>
        <p:spPr>
          <a:xfrm>
            <a:off x="1854369" y="6356351"/>
            <a:ext cx="2297484" cy="365125"/>
          </a:xfrm>
          <a:prstGeom prst="rect">
            <a:avLst/>
          </a:prstGeom>
        </p:spPr>
        <p:txBody>
          <a:bodyPr/>
          <a:lstStyle/>
          <a:p>
            <a:r>
              <a:rPr lang="de-DE" dirty="0"/>
              <a:t>Noser Young</a:t>
            </a:r>
          </a:p>
        </p:txBody>
      </p:sp>
      <p:sp>
        <p:nvSpPr>
          <p:cNvPr id="5" name="Foliennummernplatzhalter 4">
            <a:extLst>
              <a:ext uri="{FF2B5EF4-FFF2-40B4-BE49-F238E27FC236}">
                <a16:creationId xmlns:a16="http://schemas.microsoft.com/office/drawing/2014/main" id="{50077897-2B75-4A3A-889E-F192BEF47B50}"/>
              </a:ext>
            </a:extLst>
          </p:cNvPr>
          <p:cNvSpPr>
            <a:spLocks noGrp="1"/>
          </p:cNvSpPr>
          <p:nvPr>
            <p:ph type="sldNum" sz="quarter" idx="12"/>
          </p:nvPr>
        </p:nvSpPr>
        <p:spPr>
          <a:xfrm>
            <a:off x="4151853" y="6356351"/>
            <a:ext cx="671884" cy="365125"/>
          </a:xfrm>
          <a:prstGeom prst="rect">
            <a:avLst/>
          </a:prstGeom>
        </p:spPr>
        <p:txBody>
          <a:bodyPr/>
          <a:lstStyle/>
          <a:p>
            <a:fld id="{6197A92A-6845-734B-8469-5A8580C30391}" type="slidenum">
              <a:rPr lang="de-DE" smtClean="0"/>
              <a:pPr/>
              <a:t>‹#›</a:t>
            </a:fld>
            <a:endParaRPr lang="de-DE" dirty="0"/>
          </a:p>
        </p:txBody>
      </p:sp>
      <p:sp>
        <p:nvSpPr>
          <p:cNvPr id="18" name="Inhaltsplatzhalter 2">
            <a:extLst>
              <a:ext uri="{FF2B5EF4-FFF2-40B4-BE49-F238E27FC236}">
                <a16:creationId xmlns:a16="http://schemas.microsoft.com/office/drawing/2014/main" id="{3ED74CF6-ABA9-4703-AD1B-C087F3E17B11}"/>
              </a:ext>
            </a:extLst>
          </p:cNvPr>
          <p:cNvSpPr>
            <a:spLocks noGrp="1"/>
          </p:cNvSpPr>
          <p:nvPr>
            <p:ph sz="half" idx="1"/>
          </p:nvPr>
        </p:nvSpPr>
        <p:spPr>
          <a:xfrm>
            <a:off x="838200" y="1824567"/>
            <a:ext cx="10515600" cy="4080933"/>
          </a:xfrm>
          <a:prstGeom prst="rect">
            <a:avLst/>
          </a:prstGeom>
          <a:solidFill>
            <a:schemeClr val="tx1">
              <a:lumMod val="75000"/>
              <a:lumOff val="25000"/>
            </a:schemeClr>
          </a:solidFill>
        </p:spPr>
        <p:txBody>
          <a:bodyPr/>
          <a:lstStyle>
            <a:lvl1pPr marL="0" indent="0">
              <a:buNone/>
              <a:defRPr/>
            </a:lvl1pPr>
          </a:lstStyle>
          <a:p>
            <a:pPr lvl="0"/>
            <a:r>
              <a:rPr lang="en-US"/>
              <a:t>Click to edit Master text styles</a:t>
            </a:r>
          </a:p>
        </p:txBody>
      </p:sp>
      <p:pic>
        <p:nvPicPr>
          <p:cNvPr id="19" name="Bild 8">
            <a:extLst>
              <a:ext uri="{FF2B5EF4-FFF2-40B4-BE49-F238E27FC236}">
                <a16:creationId xmlns:a16="http://schemas.microsoft.com/office/drawing/2014/main" id="{2388659F-F69E-474E-9EA2-561986C02947}"/>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9259523" y="6132839"/>
            <a:ext cx="2094277" cy="447024"/>
          </a:xfrm>
          <a:prstGeom prst="rect">
            <a:avLst/>
          </a:prstGeom>
        </p:spPr>
      </p:pic>
      <p:sp>
        <p:nvSpPr>
          <p:cNvPr id="9" name="Textplatzhalter 6">
            <a:extLst>
              <a:ext uri="{FF2B5EF4-FFF2-40B4-BE49-F238E27FC236}">
                <a16:creationId xmlns:a16="http://schemas.microsoft.com/office/drawing/2014/main" id="{3EA3C1EC-5ED1-4719-B4F5-D71755B3A81D}"/>
              </a:ext>
            </a:extLst>
          </p:cNvPr>
          <p:cNvSpPr>
            <a:spLocks noGrp="1"/>
          </p:cNvSpPr>
          <p:nvPr>
            <p:ph type="body" sz="quarter" idx="13"/>
          </p:nvPr>
        </p:nvSpPr>
        <p:spPr>
          <a:xfrm>
            <a:off x="838200" y="370417"/>
            <a:ext cx="10515600" cy="582083"/>
          </a:xfrm>
          <a:prstGeom prst="rect">
            <a:avLst/>
          </a:prstGeom>
        </p:spPr>
        <p:txBody>
          <a:bodyPr>
            <a:noAutofit/>
          </a:bodyPr>
          <a:lstStyle>
            <a:lvl1pPr marL="0" indent="0">
              <a:buNone/>
              <a:defRPr sz="4000" b="1">
                <a:latin typeface="+mj-lt"/>
              </a:defRPr>
            </a:lvl1pPr>
            <a:lvl2pPr marL="457189" indent="0">
              <a:buNone/>
              <a:defRPr sz="4000" b="1">
                <a:latin typeface="+mj-lt"/>
              </a:defRPr>
            </a:lvl2pPr>
            <a:lvl3pPr marL="914377" indent="0">
              <a:buNone/>
              <a:defRPr sz="4000" b="1">
                <a:latin typeface="+mj-lt"/>
              </a:defRPr>
            </a:lvl3pPr>
            <a:lvl4pPr marL="1371566" indent="0">
              <a:buNone/>
              <a:defRPr sz="4000" b="1">
                <a:latin typeface="+mj-lt"/>
              </a:defRPr>
            </a:lvl4pPr>
            <a:lvl5pPr marL="1828754" indent="0">
              <a:buNone/>
              <a:defRPr sz="4000" b="1">
                <a:latin typeface="+mj-lt"/>
              </a:defRPr>
            </a:lvl5pPr>
          </a:lstStyle>
          <a:p>
            <a:pPr lvl="0"/>
            <a:r>
              <a:rPr lang="en-US"/>
              <a:t>Click to edit Master text styles</a:t>
            </a:r>
          </a:p>
        </p:txBody>
      </p:sp>
      <p:sp>
        <p:nvSpPr>
          <p:cNvPr id="10" name="Textplatzhalter 6">
            <a:extLst>
              <a:ext uri="{FF2B5EF4-FFF2-40B4-BE49-F238E27FC236}">
                <a16:creationId xmlns:a16="http://schemas.microsoft.com/office/drawing/2014/main" id="{4C69F4C1-9825-448A-BAE4-140341E6AABC}"/>
              </a:ext>
            </a:extLst>
          </p:cNvPr>
          <p:cNvSpPr>
            <a:spLocks noGrp="1"/>
          </p:cNvSpPr>
          <p:nvPr>
            <p:ph type="body" sz="quarter" idx="15"/>
          </p:nvPr>
        </p:nvSpPr>
        <p:spPr>
          <a:xfrm>
            <a:off x="838201" y="1005417"/>
            <a:ext cx="11023684" cy="582083"/>
          </a:xfrm>
          <a:prstGeom prst="rect">
            <a:avLst/>
          </a:prstGeom>
        </p:spPr>
        <p:txBody>
          <a:bodyPr>
            <a:noAutofit/>
          </a:bodyPr>
          <a:lstStyle>
            <a:lvl1pPr marL="0" indent="0">
              <a:buNone/>
              <a:defRPr sz="3200" b="1">
                <a:solidFill>
                  <a:srgbClr val="0069FF"/>
                </a:solidFill>
                <a:latin typeface="+mj-lt"/>
              </a:defRPr>
            </a:lvl1pPr>
            <a:lvl2pPr marL="457189" indent="0">
              <a:buNone/>
              <a:defRPr sz="4000" b="1">
                <a:latin typeface="+mj-lt"/>
              </a:defRPr>
            </a:lvl2pPr>
            <a:lvl3pPr marL="914377" indent="0">
              <a:buNone/>
              <a:defRPr sz="4000" b="1">
                <a:latin typeface="+mj-lt"/>
              </a:defRPr>
            </a:lvl3pPr>
            <a:lvl4pPr marL="1371566" indent="0">
              <a:buNone/>
              <a:defRPr sz="4000" b="1">
                <a:latin typeface="+mj-lt"/>
              </a:defRPr>
            </a:lvl4pPr>
            <a:lvl5pPr marL="1828754" indent="0">
              <a:buNone/>
              <a:defRPr sz="4000" b="1">
                <a:latin typeface="+mj-lt"/>
              </a:defRPr>
            </a:lvl5pPr>
          </a:lstStyle>
          <a:p>
            <a:pPr lvl="0"/>
            <a:r>
              <a:rPr lang="en-US"/>
              <a:t>Click to edit Master text styles</a:t>
            </a:r>
          </a:p>
        </p:txBody>
      </p:sp>
    </p:spTree>
    <p:extLst>
      <p:ext uri="{BB962C8B-B14F-4D97-AF65-F5344CB8AC3E}">
        <p14:creationId xmlns:p14="http://schemas.microsoft.com/office/powerpoint/2010/main" val="41672515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6_Benutzerdefiniertes Layout">
    <p:spTree>
      <p:nvGrpSpPr>
        <p:cNvPr id="1" name=""/>
        <p:cNvGrpSpPr/>
        <p:nvPr/>
      </p:nvGrpSpPr>
      <p:grpSpPr>
        <a:xfrm>
          <a:off x="0" y="0"/>
          <a:ext cx="0" cy="0"/>
          <a:chOff x="0" y="0"/>
          <a:chExt cx="0" cy="0"/>
        </a:xfrm>
      </p:grpSpPr>
      <p:sp>
        <p:nvSpPr>
          <p:cNvPr id="13" name="Bildplatzhalter 13">
            <a:extLst>
              <a:ext uri="{FF2B5EF4-FFF2-40B4-BE49-F238E27FC236}">
                <a16:creationId xmlns:a16="http://schemas.microsoft.com/office/drawing/2014/main" id="{7149E115-0DBF-4F69-88A3-68DE41AE68C6}"/>
              </a:ext>
            </a:extLst>
          </p:cNvPr>
          <p:cNvSpPr>
            <a:spLocks noGrp="1"/>
          </p:cNvSpPr>
          <p:nvPr>
            <p:ph type="pic" sz="quarter" idx="13"/>
          </p:nvPr>
        </p:nvSpPr>
        <p:spPr>
          <a:xfrm>
            <a:off x="0" y="1"/>
            <a:ext cx="6096000" cy="3426884"/>
          </a:xfrm>
          <a:prstGeom prst="rect">
            <a:avLst/>
          </a:prstGeom>
        </p:spPr>
        <p:txBody>
          <a:bodyPr/>
          <a:lstStyle/>
          <a:p>
            <a:r>
              <a:rPr lang="en-US"/>
              <a:t>Click icon to add picture</a:t>
            </a:r>
            <a:endParaRPr lang="de-CH"/>
          </a:p>
        </p:txBody>
      </p:sp>
      <p:sp>
        <p:nvSpPr>
          <p:cNvPr id="14" name="Bildplatzhalter 20">
            <a:extLst>
              <a:ext uri="{FF2B5EF4-FFF2-40B4-BE49-F238E27FC236}">
                <a16:creationId xmlns:a16="http://schemas.microsoft.com/office/drawing/2014/main" id="{023C20D8-BFFE-4973-BD45-571A2F0B99BB}"/>
              </a:ext>
            </a:extLst>
          </p:cNvPr>
          <p:cNvSpPr>
            <a:spLocks noGrp="1"/>
          </p:cNvSpPr>
          <p:nvPr>
            <p:ph type="pic" sz="quarter" idx="14"/>
          </p:nvPr>
        </p:nvSpPr>
        <p:spPr>
          <a:xfrm>
            <a:off x="6096000" y="-2117"/>
            <a:ext cx="6096000" cy="3429001"/>
          </a:xfrm>
          <a:prstGeom prst="rect">
            <a:avLst/>
          </a:prstGeom>
        </p:spPr>
        <p:txBody>
          <a:bodyPr/>
          <a:lstStyle/>
          <a:p>
            <a:r>
              <a:rPr lang="en-US"/>
              <a:t>Click icon to add picture</a:t>
            </a:r>
            <a:endParaRPr lang="de-CH"/>
          </a:p>
        </p:txBody>
      </p:sp>
      <p:sp>
        <p:nvSpPr>
          <p:cNvPr id="15" name="Textplatzhalter 25">
            <a:extLst>
              <a:ext uri="{FF2B5EF4-FFF2-40B4-BE49-F238E27FC236}">
                <a16:creationId xmlns:a16="http://schemas.microsoft.com/office/drawing/2014/main" id="{638F1895-DB56-4510-9CA7-14A80AE6DFAC}"/>
              </a:ext>
            </a:extLst>
          </p:cNvPr>
          <p:cNvSpPr>
            <a:spLocks noGrp="1"/>
          </p:cNvSpPr>
          <p:nvPr>
            <p:ph type="body" sz="quarter" idx="15"/>
          </p:nvPr>
        </p:nvSpPr>
        <p:spPr>
          <a:xfrm>
            <a:off x="838200" y="3943351"/>
            <a:ext cx="10515600" cy="1261533"/>
          </a:xfrm>
          <a:prstGeom prst="rect">
            <a:avLst/>
          </a:prstGeom>
        </p:spPr>
        <p:txBody>
          <a:bodyPr>
            <a:noAutofit/>
          </a:bodyPr>
          <a:lstStyle>
            <a:lvl1pPr marL="0" indent="0">
              <a:buNone/>
              <a:defRPr sz="4267" b="1">
                <a:solidFill>
                  <a:schemeClr val="tx1"/>
                </a:solidFill>
                <a:latin typeface="+mj-lt"/>
              </a:defRPr>
            </a:lvl1pPr>
            <a:lvl2pPr>
              <a:defRPr sz="4267" b="1">
                <a:solidFill>
                  <a:schemeClr val="tx1"/>
                </a:solidFill>
                <a:latin typeface="+mj-lt"/>
              </a:defRPr>
            </a:lvl2pPr>
            <a:lvl3pPr>
              <a:defRPr sz="4267" b="1">
                <a:solidFill>
                  <a:schemeClr val="tx1"/>
                </a:solidFill>
                <a:latin typeface="+mj-lt"/>
              </a:defRPr>
            </a:lvl3pPr>
            <a:lvl4pPr>
              <a:defRPr sz="4267" b="1">
                <a:solidFill>
                  <a:schemeClr val="tx1"/>
                </a:solidFill>
                <a:latin typeface="+mj-lt"/>
              </a:defRPr>
            </a:lvl4pPr>
            <a:lvl5pPr>
              <a:defRPr sz="4267" b="1">
                <a:solidFill>
                  <a:schemeClr val="tx1"/>
                </a:solidFill>
                <a:latin typeface="+mj-lt"/>
              </a:defRPr>
            </a:lvl5pPr>
          </a:lstStyle>
          <a:p>
            <a:pPr lvl="0"/>
            <a:r>
              <a:rPr lang="en-US"/>
              <a:t>Click to edit Master text styles</a:t>
            </a:r>
          </a:p>
        </p:txBody>
      </p:sp>
      <p:pic>
        <p:nvPicPr>
          <p:cNvPr id="16" name="Bild 8">
            <a:extLst>
              <a:ext uri="{FF2B5EF4-FFF2-40B4-BE49-F238E27FC236}">
                <a16:creationId xmlns:a16="http://schemas.microsoft.com/office/drawing/2014/main" id="{121B8829-4D37-414D-97A4-46F8BA10BDF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122243" y="5536593"/>
            <a:ext cx="3231557" cy="689779"/>
          </a:xfrm>
          <a:prstGeom prst="rect">
            <a:avLst/>
          </a:prstGeom>
        </p:spPr>
      </p:pic>
      <p:sp>
        <p:nvSpPr>
          <p:cNvPr id="17" name="Titel 1">
            <a:extLst>
              <a:ext uri="{FF2B5EF4-FFF2-40B4-BE49-F238E27FC236}">
                <a16:creationId xmlns:a16="http://schemas.microsoft.com/office/drawing/2014/main" id="{442798A8-B660-4339-ABBC-D73E4618B3C7}"/>
              </a:ext>
            </a:extLst>
          </p:cNvPr>
          <p:cNvSpPr txBox="1">
            <a:spLocks/>
          </p:cNvSpPr>
          <p:nvPr/>
        </p:nvSpPr>
        <p:spPr>
          <a:xfrm>
            <a:off x="712150" y="5566126"/>
            <a:ext cx="5070673" cy="868017"/>
          </a:xfrm>
          <a:prstGeom prst="rect">
            <a:avLst/>
          </a:prstGeom>
        </p:spPr>
        <p:txBody>
          <a:bodyPr>
            <a:normAutofit fontScale="97500"/>
          </a:bodyPr>
          <a:lstStyle>
            <a:lvl1pPr algn="l" defTabSz="685800" rtl="0" eaLnBrk="1" latinLnBrk="0" hangingPunct="1">
              <a:lnSpc>
                <a:spcPct val="90000"/>
              </a:lnSpc>
              <a:spcBef>
                <a:spcPct val="0"/>
              </a:spcBef>
              <a:buNone/>
              <a:defRPr sz="3300" b="1" kern="1200">
                <a:solidFill>
                  <a:schemeClr val="tx1"/>
                </a:solidFill>
                <a:latin typeface="+mj-lt"/>
                <a:ea typeface="+mj-ea"/>
                <a:cs typeface="+mj-cs"/>
              </a:defRPr>
            </a:lvl1pPr>
          </a:lstStyle>
          <a:p>
            <a:r>
              <a:rPr lang="de-DE" sz="2267" b="0" dirty="0">
                <a:solidFill>
                  <a:srgbClr val="0069FF"/>
                </a:solidFill>
                <a:cs typeface="Arial" panose="020B0604020202020204" pitchFamily="34" charset="0"/>
              </a:rPr>
              <a:t>TALENTE</a:t>
            </a:r>
            <a:r>
              <a:rPr lang="de-DE" sz="2267" b="0" dirty="0">
                <a:cs typeface="Arial" panose="020B0604020202020204" pitchFamily="34" charset="0"/>
              </a:rPr>
              <a:t> </a:t>
            </a:r>
          </a:p>
          <a:p>
            <a:r>
              <a:rPr lang="de-DE" sz="1333" b="0" dirty="0">
                <a:cs typeface="Arial" panose="020B0604020202020204" pitchFamily="34" charset="0"/>
              </a:rPr>
              <a:t>AUSBILDEN </a:t>
            </a:r>
            <a:r>
              <a:rPr lang="de-DE" sz="1333" b="0" dirty="0">
                <a:solidFill>
                  <a:srgbClr val="0069FF"/>
                </a:solidFill>
                <a:cs typeface="Arial" panose="020B0604020202020204" pitchFamily="34" charset="0"/>
              </a:rPr>
              <a:t>I</a:t>
            </a:r>
            <a:r>
              <a:rPr lang="de-DE" sz="1333" b="0" dirty="0">
                <a:cs typeface="Arial" panose="020B0604020202020204" pitchFamily="34" charset="0"/>
              </a:rPr>
              <a:t> FÖRDERN </a:t>
            </a:r>
            <a:r>
              <a:rPr lang="de-DE" sz="1333" b="0" dirty="0">
                <a:solidFill>
                  <a:srgbClr val="0069FF"/>
                </a:solidFill>
                <a:cs typeface="Arial" panose="020B0604020202020204" pitchFamily="34" charset="0"/>
              </a:rPr>
              <a:t>I</a:t>
            </a:r>
            <a:r>
              <a:rPr lang="de-DE" sz="1333" b="0" dirty="0">
                <a:cs typeface="Arial" panose="020B0604020202020204" pitchFamily="34" charset="0"/>
              </a:rPr>
              <a:t> ENTFALTEN</a:t>
            </a:r>
            <a:endParaRPr lang="de-DE" sz="1333" b="0" dirty="0"/>
          </a:p>
        </p:txBody>
      </p:sp>
    </p:spTree>
    <p:extLst>
      <p:ext uri="{BB962C8B-B14F-4D97-AF65-F5344CB8AC3E}">
        <p14:creationId xmlns:p14="http://schemas.microsoft.com/office/powerpoint/2010/main" val="171578348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enutzerdefiniertes Layout">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4E0F50EE-FE6D-4F4A-9085-A79F51D20151}"/>
              </a:ext>
            </a:extLst>
          </p:cNvPr>
          <p:cNvSpPr>
            <a:spLocks noGrp="1"/>
          </p:cNvSpPr>
          <p:nvPr>
            <p:ph type="dt" sz="half" idx="10"/>
          </p:nvPr>
        </p:nvSpPr>
        <p:spPr>
          <a:xfrm>
            <a:off x="838200" y="6356351"/>
            <a:ext cx="1016168" cy="365125"/>
          </a:xfrm>
          <a:prstGeom prst="rect">
            <a:avLst/>
          </a:prstGeom>
        </p:spPr>
        <p:txBody>
          <a:bodyPr/>
          <a:lstStyle/>
          <a:p>
            <a:fld id="{BB6BB277-8D1E-FA4F-BB61-EE586B96F471}" type="datetime1">
              <a:rPr lang="de-CH" smtClean="0"/>
              <a:t>14.12.2021</a:t>
            </a:fld>
            <a:endParaRPr lang="de-DE" dirty="0"/>
          </a:p>
        </p:txBody>
      </p:sp>
      <p:sp>
        <p:nvSpPr>
          <p:cNvPr id="4" name="Fußzeilenplatzhalter 3">
            <a:extLst>
              <a:ext uri="{FF2B5EF4-FFF2-40B4-BE49-F238E27FC236}">
                <a16:creationId xmlns:a16="http://schemas.microsoft.com/office/drawing/2014/main" id="{E9BC11CD-EB4F-4B13-8ED5-88B27EE0C57E}"/>
              </a:ext>
            </a:extLst>
          </p:cNvPr>
          <p:cNvSpPr>
            <a:spLocks noGrp="1"/>
          </p:cNvSpPr>
          <p:nvPr>
            <p:ph type="ftr" sz="quarter" idx="11"/>
          </p:nvPr>
        </p:nvSpPr>
        <p:spPr>
          <a:xfrm>
            <a:off x="1854369" y="6356351"/>
            <a:ext cx="2297484" cy="365125"/>
          </a:xfrm>
          <a:prstGeom prst="rect">
            <a:avLst/>
          </a:prstGeom>
        </p:spPr>
        <p:txBody>
          <a:bodyPr/>
          <a:lstStyle/>
          <a:p>
            <a:r>
              <a:rPr lang="de-DE" dirty="0"/>
              <a:t>Noser Young</a:t>
            </a:r>
          </a:p>
        </p:txBody>
      </p:sp>
      <p:sp>
        <p:nvSpPr>
          <p:cNvPr id="5" name="Foliennummernplatzhalter 4">
            <a:extLst>
              <a:ext uri="{FF2B5EF4-FFF2-40B4-BE49-F238E27FC236}">
                <a16:creationId xmlns:a16="http://schemas.microsoft.com/office/drawing/2014/main" id="{50077897-2B75-4A3A-889E-F192BEF47B50}"/>
              </a:ext>
            </a:extLst>
          </p:cNvPr>
          <p:cNvSpPr>
            <a:spLocks noGrp="1"/>
          </p:cNvSpPr>
          <p:nvPr>
            <p:ph type="sldNum" sz="quarter" idx="12"/>
          </p:nvPr>
        </p:nvSpPr>
        <p:spPr>
          <a:xfrm>
            <a:off x="4151853" y="6356351"/>
            <a:ext cx="671884" cy="365125"/>
          </a:xfrm>
          <a:prstGeom prst="rect">
            <a:avLst/>
          </a:prstGeom>
        </p:spPr>
        <p:txBody>
          <a:bodyPr/>
          <a:lstStyle/>
          <a:p>
            <a:fld id="{6197A92A-6845-734B-8469-5A8580C30391}" type="slidenum">
              <a:rPr lang="de-DE" smtClean="0"/>
              <a:pPr/>
              <a:t>‹#›</a:t>
            </a:fld>
            <a:endParaRPr lang="de-DE" dirty="0"/>
          </a:p>
        </p:txBody>
      </p:sp>
      <p:sp>
        <p:nvSpPr>
          <p:cNvPr id="9" name="Textplatzhalter 8">
            <a:extLst>
              <a:ext uri="{FF2B5EF4-FFF2-40B4-BE49-F238E27FC236}">
                <a16:creationId xmlns:a16="http://schemas.microsoft.com/office/drawing/2014/main" id="{F6F02C11-F462-47C7-898D-240691E04E75}"/>
              </a:ext>
            </a:extLst>
          </p:cNvPr>
          <p:cNvSpPr>
            <a:spLocks noGrp="1"/>
          </p:cNvSpPr>
          <p:nvPr>
            <p:ph type="body" sz="quarter" idx="14"/>
          </p:nvPr>
        </p:nvSpPr>
        <p:spPr>
          <a:xfrm>
            <a:off x="6024034" y="1824567"/>
            <a:ext cx="5329767" cy="408093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CH" dirty="0"/>
          </a:p>
        </p:txBody>
      </p:sp>
      <p:sp>
        <p:nvSpPr>
          <p:cNvPr id="18" name="Inhaltsplatzhalter 2">
            <a:extLst>
              <a:ext uri="{FF2B5EF4-FFF2-40B4-BE49-F238E27FC236}">
                <a16:creationId xmlns:a16="http://schemas.microsoft.com/office/drawing/2014/main" id="{3ED74CF6-ABA9-4703-AD1B-C087F3E17B11}"/>
              </a:ext>
            </a:extLst>
          </p:cNvPr>
          <p:cNvSpPr>
            <a:spLocks noGrp="1"/>
          </p:cNvSpPr>
          <p:nvPr>
            <p:ph sz="half" idx="1"/>
          </p:nvPr>
        </p:nvSpPr>
        <p:spPr>
          <a:xfrm>
            <a:off x="838201" y="1824567"/>
            <a:ext cx="5185833" cy="4080933"/>
          </a:xfrm>
          <a:prstGeom prst="rect">
            <a:avLst/>
          </a:prstGeom>
        </p:spPr>
        <p:txBody>
          <a:bodyPr/>
          <a:lstStyle>
            <a:lvl1pPr marL="0" indent="0">
              <a:buNone/>
              <a:defRPr/>
            </a:lvl1pPr>
          </a:lstStyle>
          <a:p>
            <a:pPr lvl="0"/>
            <a:r>
              <a:rPr lang="en-US"/>
              <a:t>Click to edit Master text styles</a:t>
            </a:r>
          </a:p>
        </p:txBody>
      </p:sp>
      <p:pic>
        <p:nvPicPr>
          <p:cNvPr id="19" name="Bild 8">
            <a:extLst>
              <a:ext uri="{FF2B5EF4-FFF2-40B4-BE49-F238E27FC236}">
                <a16:creationId xmlns:a16="http://schemas.microsoft.com/office/drawing/2014/main" id="{2388659F-F69E-474E-9EA2-561986C02947}"/>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9259523" y="6132839"/>
            <a:ext cx="2094277" cy="447024"/>
          </a:xfrm>
          <a:prstGeom prst="rect">
            <a:avLst/>
          </a:prstGeom>
        </p:spPr>
      </p:pic>
      <p:sp>
        <p:nvSpPr>
          <p:cNvPr id="10" name="Textplatzhalter 6">
            <a:extLst>
              <a:ext uri="{FF2B5EF4-FFF2-40B4-BE49-F238E27FC236}">
                <a16:creationId xmlns:a16="http://schemas.microsoft.com/office/drawing/2014/main" id="{1800C998-0FD2-4F58-87F4-65F6ADD44162}"/>
              </a:ext>
            </a:extLst>
          </p:cNvPr>
          <p:cNvSpPr>
            <a:spLocks noGrp="1"/>
          </p:cNvSpPr>
          <p:nvPr>
            <p:ph type="body" sz="quarter" idx="13"/>
          </p:nvPr>
        </p:nvSpPr>
        <p:spPr>
          <a:xfrm>
            <a:off x="838200" y="370417"/>
            <a:ext cx="10515600" cy="582083"/>
          </a:xfrm>
          <a:prstGeom prst="rect">
            <a:avLst/>
          </a:prstGeom>
        </p:spPr>
        <p:txBody>
          <a:bodyPr>
            <a:noAutofit/>
          </a:bodyPr>
          <a:lstStyle>
            <a:lvl1pPr marL="0" indent="0">
              <a:buNone/>
              <a:defRPr sz="4000" b="1">
                <a:latin typeface="+mj-lt"/>
              </a:defRPr>
            </a:lvl1pPr>
            <a:lvl2pPr marL="457189" indent="0">
              <a:buNone/>
              <a:defRPr sz="4000" b="1">
                <a:latin typeface="+mj-lt"/>
              </a:defRPr>
            </a:lvl2pPr>
            <a:lvl3pPr marL="914377" indent="0">
              <a:buNone/>
              <a:defRPr sz="4000" b="1">
                <a:latin typeface="+mj-lt"/>
              </a:defRPr>
            </a:lvl3pPr>
            <a:lvl4pPr marL="1371566" indent="0">
              <a:buNone/>
              <a:defRPr sz="4000" b="1">
                <a:latin typeface="+mj-lt"/>
              </a:defRPr>
            </a:lvl4pPr>
            <a:lvl5pPr marL="1828754" indent="0">
              <a:buNone/>
              <a:defRPr sz="4000" b="1">
                <a:latin typeface="+mj-lt"/>
              </a:defRPr>
            </a:lvl5pPr>
          </a:lstStyle>
          <a:p>
            <a:pPr lvl="0"/>
            <a:r>
              <a:rPr lang="en-US"/>
              <a:t>Click to edit Master text styles</a:t>
            </a:r>
          </a:p>
        </p:txBody>
      </p:sp>
      <p:sp>
        <p:nvSpPr>
          <p:cNvPr id="11" name="Textplatzhalter 6">
            <a:extLst>
              <a:ext uri="{FF2B5EF4-FFF2-40B4-BE49-F238E27FC236}">
                <a16:creationId xmlns:a16="http://schemas.microsoft.com/office/drawing/2014/main" id="{7C52DA9D-659F-4232-9578-DA3F01F647F0}"/>
              </a:ext>
            </a:extLst>
          </p:cNvPr>
          <p:cNvSpPr>
            <a:spLocks noGrp="1"/>
          </p:cNvSpPr>
          <p:nvPr>
            <p:ph type="body" sz="quarter" idx="15"/>
          </p:nvPr>
        </p:nvSpPr>
        <p:spPr>
          <a:xfrm>
            <a:off x="838201" y="1005417"/>
            <a:ext cx="11023684" cy="582083"/>
          </a:xfrm>
          <a:prstGeom prst="rect">
            <a:avLst/>
          </a:prstGeom>
        </p:spPr>
        <p:txBody>
          <a:bodyPr>
            <a:noAutofit/>
          </a:bodyPr>
          <a:lstStyle>
            <a:lvl1pPr marL="0" indent="0">
              <a:buNone/>
              <a:defRPr sz="3200" b="1">
                <a:solidFill>
                  <a:srgbClr val="0069FF"/>
                </a:solidFill>
                <a:latin typeface="+mj-lt"/>
              </a:defRPr>
            </a:lvl1pPr>
            <a:lvl2pPr marL="457189" indent="0">
              <a:buNone/>
              <a:defRPr sz="4000" b="1">
                <a:latin typeface="+mj-lt"/>
              </a:defRPr>
            </a:lvl2pPr>
            <a:lvl3pPr marL="914377" indent="0">
              <a:buNone/>
              <a:defRPr sz="4000" b="1">
                <a:latin typeface="+mj-lt"/>
              </a:defRPr>
            </a:lvl3pPr>
            <a:lvl4pPr marL="1371566" indent="0">
              <a:buNone/>
              <a:defRPr sz="4000" b="1">
                <a:latin typeface="+mj-lt"/>
              </a:defRPr>
            </a:lvl4pPr>
            <a:lvl5pPr marL="1828754" indent="0">
              <a:buNone/>
              <a:defRPr sz="4000" b="1">
                <a:latin typeface="+mj-lt"/>
              </a:defRPr>
            </a:lvl5pPr>
          </a:lstStyle>
          <a:p>
            <a:pPr lvl="0"/>
            <a:r>
              <a:rPr lang="en-US"/>
              <a:t>Click to edit Master text styles</a:t>
            </a:r>
          </a:p>
        </p:txBody>
      </p:sp>
    </p:spTree>
    <p:extLst>
      <p:ext uri="{BB962C8B-B14F-4D97-AF65-F5344CB8AC3E}">
        <p14:creationId xmlns:p14="http://schemas.microsoft.com/office/powerpoint/2010/main" val="319568592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1_Zwei Inhalte">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838200" y="1825625"/>
            <a:ext cx="5181600" cy="40798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0798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838200" y="6356351"/>
            <a:ext cx="1016168" cy="365125"/>
          </a:xfrm>
          <a:prstGeom prst="rect">
            <a:avLst/>
          </a:prstGeom>
        </p:spPr>
        <p:txBody>
          <a:bodyPr/>
          <a:lstStyle/>
          <a:p>
            <a:fld id="{CC7DE581-0E8D-D54C-ACBF-962F9777B99F}" type="datetime1">
              <a:rPr lang="de-CH" smtClean="0"/>
              <a:t>14.12.2021</a:t>
            </a:fld>
            <a:endParaRPr lang="de-DE"/>
          </a:p>
        </p:txBody>
      </p:sp>
      <p:sp>
        <p:nvSpPr>
          <p:cNvPr id="6" name="Footer Placeholder 5"/>
          <p:cNvSpPr>
            <a:spLocks noGrp="1"/>
          </p:cNvSpPr>
          <p:nvPr>
            <p:ph type="ftr" sz="quarter" idx="11"/>
          </p:nvPr>
        </p:nvSpPr>
        <p:spPr>
          <a:xfrm>
            <a:off x="1854369" y="6356351"/>
            <a:ext cx="2297484" cy="365125"/>
          </a:xfrm>
          <a:prstGeom prst="rect">
            <a:avLst/>
          </a:prstGeom>
        </p:spPr>
        <p:txBody>
          <a:bodyPr/>
          <a:lstStyle/>
          <a:p>
            <a:r>
              <a:rPr lang="de-DE" dirty="0"/>
              <a:t>Noser Young</a:t>
            </a:r>
          </a:p>
        </p:txBody>
      </p:sp>
      <p:sp>
        <p:nvSpPr>
          <p:cNvPr id="7" name="Slide Number Placeholder 6"/>
          <p:cNvSpPr>
            <a:spLocks noGrp="1"/>
          </p:cNvSpPr>
          <p:nvPr>
            <p:ph type="sldNum" sz="quarter" idx="12"/>
          </p:nvPr>
        </p:nvSpPr>
        <p:spPr>
          <a:xfrm>
            <a:off x="4151853" y="6356351"/>
            <a:ext cx="671884" cy="365125"/>
          </a:xfrm>
          <a:prstGeom prst="rect">
            <a:avLst/>
          </a:prstGeom>
        </p:spPr>
        <p:txBody>
          <a:bodyPr/>
          <a:lstStyle/>
          <a:p>
            <a:fld id="{6197A92A-6845-734B-8469-5A8580C30391}" type="slidenum">
              <a:rPr lang="de-DE" smtClean="0"/>
              <a:t>‹#›</a:t>
            </a:fld>
            <a:endParaRPr lang="de-DE"/>
          </a:p>
        </p:txBody>
      </p:sp>
      <p:sp>
        <p:nvSpPr>
          <p:cNvPr id="10" name="Textplatzhalter 6">
            <a:extLst>
              <a:ext uri="{FF2B5EF4-FFF2-40B4-BE49-F238E27FC236}">
                <a16:creationId xmlns:a16="http://schemas.microsoft.com/office/drawing/2014/main" id="{CC1B91AD-C89D-48B1-9328-936CBC788E3A}"/>
              </a:ext>
            </a:extLst>
          </p:cNvPr>
          <p:cNvSpPr>
            <a:spLocks noGrp="1"/>
          </p:cNvSpPr>
          <p:nvPr>
            <p:ph type="body" sz="quarter" idx="13"/>
          </p:nvPr>
        </p:nvSpPr>
        <p:spPr>
          <a:xfrm>
            <a:off x="838200" y="370417"/>
            <a:ext cx="10515600" cy="582083"/>
          </a:xfrm>
          <a:prstGeom prst="rect">
            <a:avLst/>
          </a:prstGeom>
        </p:spPr>
        <p:txBody>
          <a:bodyPr>
            <a:noAutofit/>
          </a:bodyPr>
          <a:lstStyle>
            <a:lvl1pPr marL="0" indent="0">
              <a:buNone/>
              <a:defRPr sz="4000" b="1">
                <a:latin typeface="+mj-lt"/>
              </a:defRPr>
            </a:lvl1pPr>
            <a:lvl2pPr marL="457189" indent="0">
              <a:buNone/>
              <a:defRPr sz="4000" b="1">
                <a:latin typeface="+mj-lt"/>
              </a:defRPr>
            </a:lvl2pPr>
            <a:lvl3pPr marL="914377" indent="0">
              <a:buNone/>
              <a:defRPr sz="4000" b="1">
                <a:latin typeface="+mj-lt"/>
              </a:defRPr>
            </a:lvl3pPr>
            <a:lvl4pPr marL="1371566" indent="0">
              <a:buNone/>
              <a:defRPr sz="4000" b="1">
                <a:latin typeface="+mj-lt"/>
              </a:defRPr>
            </a:lvl4pPr>
            <a:lvl5pPr marL="1828754" indent="0">
              <a:buNone/>
              <a:defRPr sz="4000" b="1">
                <a:latin typeface="+mj-lt"/>
              </a:defRPr>
            </a:lvl5pPr>
          </a:lstStyle>
          <a:p>
            <a:pPr lvl="0"/>
            <a:r>
              <a:rPr lang="en-US"/>
              <a:t>Click to edit Master text styles</a:t>
            </a:r>
          </a:p>
        </p:txBody>
      </p:sp>
      <p:sp>
        <p:nvSpPr>
          <p:cNvPr id="11" name="Textplatzhalter 6">
            <a:extLst>
              <a:ext uri="{FF2B5EF4-FFF2-40B4-BE49-F238E27FC236}">
                <a16:creationId xmlns:a16="http://schemas.microsoft.com/office/drawing/2014/main" id="{F3AEFC6B-A953-4C7D-B2FA-7250BA76EFB0}"/>
              </a:ext>
            </a:extLst>
          </p:cNvPr>
          <p:cNvSpPr>
            <a:spLocks noGrp="1"/>
          </p:cNvSpPr>
          <p:nvPr>
            <p:ph type="body" sz="quarter" idx="15"/>
          </p:nvPr>
        </p:nvSpPr>
        <p:spPr>
          <a:xfrm>
            <a:off x="838201" y="1005417"/>
            <a:ext cx="11023684" cy="582083"/>
          </a:xfrm>
          <a:prstGeom prst="rect">
            <a:avLst/>
          </a:prstGeom>
        </p:spPr>
        <p:txBody>
          <a:bodyPr>
            <a:noAutofit/>
          </a:bodyPr>
          <a:lstStyle>
            <a:lvl1pPr marL="0" indent="0">
              <a:buNone/>
              <a:defRPr sz="3200" b="1">
                <a:solidFill>
                  <a:srgbClr val="0069FF"/>
                </a:solidFill>
                <a:latin typeface="+mj-lt"/>
              </a:defRPr>
            </a:lvl1pPr>
            <a:lvl2pPr marL="457189" indent="0">
              <a:buNone/>
              <a:defRPr sz="4000" b="1">
                <a:latin typeface="+mj-lt"/>
              </a:defRPr>
            </a:lvl2pPr>
            <a:lvl3pPr marL="914377" indent="0">
              <a:buNone/>
              <a:defRPr sz="4000" b="1">
                <a:latin typeface="+mj-lt"/>
              </a:defRPr>
            </a:lvl3pPr>
            <a:lvl4pPr marL="1371566" indent="0">
              <a:buNone/>
              <a:defRPr sz="4000" b="1">
                <a:latin typeface="+mj-lt"/>
              </a:defRPr>
            </a:lvl4pPr>
            <a:lvl5pPr marL="1828754" indent="0">
              <a:buNone/>
              <a:defRPr sz="4000" b="1">
                <a:latin typeface="+mj-lt"/>
              </a:defRPr>
            </a:lvl5pPr>
          </a:lstStyle>
          <a:p>
            <a:pPr lvl="0"/>
            <a:r>
              <a:rPr lang="en-US"/>
              <a:t>Click to edit Master text styles</a:t>
            </a:r>
          </a:p>
        </p:txBody>
      </p:sp>
      <p:pic>
        <p:nvPicPr>
          <p:cNvPr id="9" name="Bild 10">
            <a:extLst>
              <a:ext uri="{FF2B5EF4-FFF2-40B4-BE49-F238E27FC236}">
                <a16:creationId xmlns:a16="http://schemas.microsoft.com/office/drawing/2014/main" id="{EADC5138-C029-45CC-A4F7-25D5FA96FD48}"/>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9259523" y="6132839"/>
            <a:ext cx="2094277" cy="447024"/>
          </a:xfrm>
          <a:prstGeom prst="rect">
            <a:avLst/>
          </a:prstGeom>
        </p:spPr>
      </p:pic>
    </p:spTree>
    <p:extLst>
      <p:ext uri="{BB962C8B-B14F-4D97-AF65-F5344CB8AC3E}">
        <p14:creationId xmlns:p14="http://schemas.microsoft.com/office/powerpoint/2010/main" val="279636886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1_Vergleich">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39789" y="1681163"/>
            <a:ext cx="5157787" cy="823912"/>
          </a:xfrm>
          <a:prstGeom prst="rect">
            <a:avLst/>
          </a:prstGeo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9" y="2505076"/>
            <a:ext cx="5157787" cy="340042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1" y="1681163"/>
            <a:ext cx="5183188" cy="823912"/>
          </a:xfrm>
          <a:prstGeom prst="rect">
            <a:avLst/>
          </a:prstGeo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1" y="2505076"/>
            <a:ext cx="5183188" cy="340042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838200" y="6356351"/>
            <a:ext cx="1016168" cy="365125"/>
          </a:xfrm>
          <a:prstGeom prst="rect">
            <a:avLst/>
          </a:prstGeom>
        </p:spPr>
        <p:txBody>
          <a:bodyPr/>
          <a:lstStyle/>
          <a:p>
            <a:fld id="{4ED2A7BD-DEC0-8846-B7D9-BA5FB738ABAE}" type="datetime1">
              <a:rPr lang="de-CH" smtClean="0"/>
              <a:t>14.12.2021</a:t>
            </a:fld>
            <a:endParaRPr lang="de-DE"/>
          </a:p>
        </p:txBody>
      </p:sp>
      <p:sp>
        <p:nvSpPr>
          <p:cNvPr id="8" name="Footer Placeholder 7"/>
          <p:cNvSpPr>
            <a:spLocks noGrp="1"/>
          </p:cNvSpPr>
          <p:nvPr>
            <p:ph type="ftr" sz="quarter" idx="11"/>
          </p:nvPr>
        </p:nvSpPr>
        <p:spPr>
          <a:xfrm>
            <a:off x="1854369" y="6356351"/>
            <a:ext cx="2297484" cy="365125"/>
          </a:xfrm>
          <a:prstGeom prst="rect">
            <a:avLst/>
          </a:prstGeom>
        </p:spPr>
        <p:txBody>
          <a:bodyPr/>
          <a:lstStyle/>
          <a:p>
            <a:r>
              <a:rPr lang="de-DE" dirty="0"/>
              <a:t>Noser Young</a:t>
            </a:r>
          </a:p>
        </p:txBody>
      </p:sp>
      <p:sp>
        <p:nvSpPr>
          <p:cNvPr id="9" name="Slide Number Placeholder 8"/>
          <p:cNvSpPr>
            <a:spLocks noGrp="1"/>
          </p:cNvSpPr>
          <p:nvPr>
            <p:ph type="sldNum" sz="quarter" idx="12"/>
          </p:nvPr>
        </p:nvSpPr>
        <p:spPr>
          <a:xfrm>
            <a:off x="4151853" y="6356351"/>
            <a:ext cx="671884" cy="365125"/>
          </a:xfrm>
          <a:prstGeom prst="rect">
            <a:avLst/>
          </a:prstGeom>
        </p:spPr>
        <p:txBody>
          <a:bodyPr/>
          <a:lstStyle/>
          <a:p>
            <a:fld id="{6197A92A-6845-734B-8469-5A8580C30391}" type="slidenum">
              <a:rPr lang="de-DE" smtClean="0"/>
              <a:t>‹#›</a:t>
            </a:fld>
            <a:endParaRPr lang="de-DE"/>
          </a:p>
        </p:txBody>
      </p:sp>
      <p:pic>
        <p:nvPicPr>
          <p:cNvPr id="11" name="Bild 10"/>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9259523" y="6132839"/>
            <a:ext cx="2094277" cy="447024"/>
          </a:xfrm>
          <a:prstGeom prst="rect">
            <a:avLst/>
          </a:prstGeom>
        </p:spPr>
      </p:pic>
      <p:sp>
        <p:nvSpPr>
          <p:cNvPr id="12" name="Textplatzhalter 6">
            <a:extLst>
              <a:ext uri="{FF2B5EF4-FFF2-40B4-BE49-F238E27FC236}">
                <a16:creationId xmlns:a16="http://schemas.microsoft.com/office/drawing/2014/main" id="{CE1774C0-68A1-433F-B7A9-1B9B8952AA7E}"/>
              </a:ext>
            </a:extLst>
          </p:cNvPr>
          <p:cNvSpPr>
            <a:spLocks noGrp="1"/>
          </p:cNvSpPr>
          <p:nvPr>
            <p:ph type="body" sz="quarter" idx="13"/>
          </p:nvPr>
        </p:nvSpPr>
        <p:spPr>
          <a:xfrm>
            <a:off x="838200" y="370417"/>
            <a:ext cx="10515600" cy="582083"/>
          </a:xfrm>
          <a:prstGeom prst="rect">
            <a:avLst/>
          </a:prstGeom>
        </p:spPr>
        <p:txBody>
          <a:bodyPr>
            <a:noAutofit/>
          </a:bodyPr>
          <a:lstStyle>
            <a:lvl1pPr marL="0" indent="0">
              <a:buNone/>
              <a:defRPr sz="4000" b="1">
                <a:latin typeface="+mj-lt"/>
              </a:defRPr>
            </a:lvl1pPr>
            <a:lvl2pPr marL="457189" indent="0">
              <a:buNone/>
              <a:defRPr sz="4000" b="1">
                <a:latin typeface="+mj-lt"/>
              </a:defRPr>
            </a:lvl2pPr>
            <a:lvl3pPr marL="914377" indent="0">
              <a:buNone/>
              <a:defRPr sz="4000" b="1">
                <a:latin typeface="+mj-lt"/>
              </a:defRPr>
            </a:lvl3pPr>
            <a:lvl4pPr marL="1371566" indent="0">
              <a:buNone/>
              <a:defRPr sz="4000" b="1">
                <a:latin typeface="+mj-lt"/>
              </a:defRPr>
            </a:lvl4pPr>
            <a:lvl5pPr marL="1828754" indent="0">
              <a:buNone/>
              <a:defRPr sz="4000" b="1">
                <a:latin typeface="+mj-lt"/>
              </a:defRPr>
            </a:lvl5pPr>
          </a:lstStyle>
          <a:p>
            <a:pPr lvl="0"/>
            <a:r>
              <a:rPr lang="en-US"/>
              <a:t>Click to edit Master text styles</a:t>
            </a:r>
          </a:p>
        </p:txBody>
      </p:sp>
      <p:sp>
        <p:nvSpPr>
          <p:cNvPr id="13" name="Textplatzhalter 6">
            <a:extLst>
              <a:ext uri="{FF2B5EF4-FFF2-40B4-BE49-F238E27FC236}">
                <a16:creationId xmlns:a16="http://schemas.microsoft.com/office/drawing/2014/main" id="{41378803-A4F2-4819-A70E-2790D4654FE1}"/>
              </a:ext>
            </a:extLst>
          </p:cNvPr>
          <p:cNvSpPr>
            <a:spLocks noGrp="1"/>
          </p:cNvSpPr>
          <p:nvPr>
            <p:ph type="body" sz="quarter" idx="15"/>
          </p:nvPr>
        </p:nvSpPr>
        <p:spPr>
          <a:xfrm>
            <a:off x="838201" y="1005417"/>
            <a:ext cx="11023684" cy="582083"/>
          </a:xfrm>
          <a:prstGeom prst="rect">
            <a:avLst/>
          </a:prstGeom>
        </p:spPr>
        <p:txBody>
          <a:bodyPr>
            <a:noAutofit/>
          </a:bodyPr>
          <a:lstStyle>
            <a:lvl1pPr marL="0" indent="0">
              <a:buNone/>
              <a:defRPr sz="3200" b="1">
                <a:solidFill>
                  <a:srgbClr val="0069FF"/>
                </a:solidFill>
                <a:latin typeface="+mj-lt"/>
              </a:defRPr>
            </a:lvl1pPr>
            <a:lvl2pPr marL="457189" indent="0">
              <a:buNone/>
              <a:defRPr sz="4000" b="1">
                <a:latin typeface="+mj-lt"/>
              </a:defRPr>
            </a:lvl2pPr>
            <a:lvl3pPr marL="914377" indent="0">
              <a:buNone/>
              <a:defRPr sz="4000" b="1">
                <a:latin typeface="+mj-lt"/>
              </a:defRPr>
            </a:lvl3pPr>
            <a:lvl4pPr marL="1371566" indent="0">
              <a:buNone/>
              <a:defRPr sz="4000" b="1">
                <a:latin typeface="+mj-lt"/>
              </a:defRPr>
            </a:lvl4pPr>
            <a:lvl5pPr marL="1828754" indent="0">
              <a:buNone/>
              <a:defRPr sz="4000" b="1">
                <a:latin typeface="+mj-lt"/>
              </a:defRPr>
            </a:lvl5pPr>
          </a:lstStyle>
          <a:p>
            <a:pPr lvl="0"/>
            <a:r>
              <a:rPr lang="en-US"/>
              <a:t>Click to edit Master text styles</a:t>
            </a:r>
          </a:p>
        </p:txBody>
      </p:sp>
    </p:spTree>
    <p:extLst>
      <p:ext uri="{BB962C8B-B14F-4D97-AF65-F5344CB8AC3E}">
        <p14:creationId xmlns:p14="http://schemas.microsoft.com/office/powerpoint/2010/main" val="1962796996"/>
      </p:ext>
    </p:extLst>
  </p:cSld>
  <p:clrMapOvr>
    <a:masterClrMapping/>
  </p:clrMapOvr>
  <p:extLst>
    <p:ext uri="{DCECCB84-F9BA-43D5-87BE-67443E8EF086}">
      <p15:sldGuideLst xmlns:p15="http://schemas.microsoft.com/office/powerpoint/2012/main"/>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5_Benutzerdefiniertes Layout">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4E0F50EE-FE6D-4F4A-9085-A79F51D20151}"/>
              </a:ext>
            </a:extLst>
          </p:cNvPr>
          <p:cNvSpPr>
            <a:spLocks noGrp="1"/>
          </p:cNvSpPr>
          <p:nvPr>
            <p:ph type="dt" sz="half" idx="10"/>
          </p:nvPr>
        </p:nvSpPr>
        <p:spPr>
          <a:xfrm>
            <a:off x="838200" y="6356351"/>
            <a:ext cx="1016168" cy="365125"/>
          </a:xfrm>
          <a:prstGeom prst="rect">
            <a:avLst/>
          </a:prstGeom>
        </p:spPr>
        <p:txBody>
          <a:bodyPr/>
          <a:lstStyle/>
          <a:p>
            <a:fld id="{BB6BB277-8D1E-FA4F-BB61-EE586B96F471}" type="datetime1">
              <a:rPr lang="de-CH" smtClean="0"/>
              <a:t>14.12.2021</a:t>
            </a:fld>
            <a:endParaRPr lang="de-DE" dirty="0"/>
          </a:p>
        </p:txBody>
      </p:sp>
      <p:sp>
        <p:nvSpPr>
          <p:cNvPr id="4" name="Fußzeilenplatzhalter 3">
            <a:extLst>
              <a:ext uri="{FF2B5EF4-FFF2-40B4-BE49-F238E27FC236}">
                <a16:creationId xmlns:a16="http://schemas.microsoft.com/office/drawing/2014/main" id="{E9BC11CD-EB4F-4B13-8ED5-88B27EE0C57E}"/>
              </a:ext>
            </a:extLst>
          </p:cNvPr>
          <p:cNvSpPr>
            <a:spLocks noGrp="1"/>
          </p:cNvSpPr>
          <p:nvPr>
            <p:ph type="ftr" sz="quarter" idx="11"/>
          </p:nvPr>
        </p:nvSpPr>
        <p:spPr>
          <a:xfrm>
            <a:off x="1854369" y="6356351"/>
            <a:ext cx="2297484" cy="365125"/>
          </a:xfrm>
          <a:prstGeom prst="rect">
            <a:avLst/>
          </a:prstGeom>
        </p:spPr>
        <p:txBody>
          <a:bodyPr/>
          <a:lstStyle/>
          <a:p>
            <a:r>
              <a:rPr lang="de-DE" dirty="0"/>
              <a:t>Noser Young</a:t>
            </a:r>
          </a:p>
        </p:txBody>
      </p:sp>
      <p:sp>
        <p:nvSpPr>
          <p:cNvPr id="5" name="Foliennummernplatzhalter 4">
            <a:extLst>
              <a:ext uri="{FF2B5EF4-FFF2-40B4-BE49-F238E27FC236}">
                <a16:creationId xmlns:a16="http://schemas.microsoft.com/office/drawing/2014/main" id="{50077897-2B75-4A3A-889E-F192BEF47B50}"/>
              </a:ext>
            </a:extLst>
          </p:cNvPr>
          <p:cNvSpPr>
            <a:spLocks noGrp="1"/>
          </p:cNvSpPr>
          <p:nvPr>
            <p:ph type="sldNum" sz="quarter" idx="12"/>
          </p:nvPr>
        </p:nvSpPr>
        <p:spPr>
          <a:xfrm>
            <a:off x="4151853" y="6356351"/>
            <a:ext cx="671884" cy="365125"/>
          </a:xfrm>
          <a:prstGeom prst="rect">
            <a:avLst/>
          </a:prstGeom>
        </p:spPr>
        <p:txBody>
          <a:bodyPr/>
          <a:lstStyle/>
          <a:p>
            <a:fld id="{6197A92A-6845-734B-8469-5A8580C30391}" type="slidenum">
              <a:rPr lang="de-DE" smtClean="0"/>
              <a:pPr/>
              <a:t>‹#›</a:t>
            </a:fld>
            <a:endParaRPr lang="de-DE" dirty="0"/>
          </a:p>
        </p:txBody>
      </p:sp>
      <p:pic>
        <p:nvPicPr>
          <p:cNvPr id="19" name="Bild 8">
            <a:extLst>
              <a:ext uri="{FF2B5EF4-FFF2-40B4-BE49-F238E27FC236}">
                <a16:creationId xmlns:a16="http://schemas.microsoft.com/office/drawing/2014/main" id="{2388659F-F69E-474E-9EA2-561986C02947}"/>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9259523" y="6132839"/>
            <a:ext cx="2094277" cy="447024"/>
          </a:xfrm>
          <a:prstGeom prst="rect">
            <a:avLst/>
          </a:prstGeom>
        </p:spPr>
      </p:pic>
      <p:sp>
        <p:nvSpPr>
          <p:cNvPr id="6" name="Bildplatzhalter 5">
            <a:extLst>
              <a:ext uri="{FF2B5EF4-FFF2-40B4-BE49-F238E27FC236}">
                <a16:creationId xmlns:a16="http://schemas.microsoft.com/office/drawing/2014/main" id="{400843CD-F186-4757-9361-2CEFD5D6F178}"/>
              </a:ext>
            </a:extLst>
          </p:cNvPr>
          <p:cNvSpPr>
            <a:spLocks noGrp="1"/>
          </p:cNvSpPr>
          <p:nvPr>
            <p:ph type="pic" sz="quarter" idx="15"/>
          </p:nvPr>
        </p:nvSpPr>
        <p:spPr>
          <a:xfrm>
            <a:off x="1" y="29980"/>
            <a:ext cx="6024033" cy="5875520"/>
          </a:xfrm>
          <a:prstGeom prst="rect">
            <a:avLst/>
          </a:prstGeom>
        </p:spPr>
        <p:txBody>
          <a:bodyPr/>
          <a:lstStyle/>
          <a:p>
            <a:r>
              <a:rPr lang="en-US"/>
              <a:t>Click icon to add picture</a:t>
            </a:r>
            <a:endParaRPr lang="de-CH" dirty="0"/>
          </a:p>
        </p:txBody>
      </p:sp>
      <p:sp>
        <p:nvSpPr>
          <p:cNvPr id="14" name="Rechteck 13">
            <a:extLst>
              <a:ext uri="{FF2B5EF4-FFF2-40B4-BE49-F238E27FC236}">
                <a16:creationId xmlns:a16="http://schemas.microsoft.com/office/drawing/2014/main" id="{8E93BC73-A32F-4410-A934-C55ED894D70E}"/>
              </a:ext>
            </a:extLst>
          </p:cNvPr>
          <p:cNvSpPr/>
          <p:nvPr/>
        </p:nvSpPr>
        <p:spPr>
          <a:xfrm>
            <a:off x="6024034" y="1"/>
            <a:ext cx="6167967" cy="5905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1800"/>
          </a:p>
        </p:txBody>
      </p:sp>
      <p:sp>
        <p:nvSpPr>
          <p:cNvPr id="7" name="Textplatzhalter 6">
            <a:extLst>
              <a:ext uri="{FF2B5EF4-FFF2-40B4-BE49-F238E27FC236}">
                <a16:creationId xmlns:a16="http://schemas.microsoft.com/office/drawing/2014/main" id="{4713552A-9C22-4A91-A88A-7F4677C26E1F}"/>
              </a:ext>
            </a:extLst>
          </p:cNvPr>
          <p:cNvSpPr>
            <a:spLocks noGrp="1"/>
          </p:cNvSpPr>
          <p:nvPr>
            <p:ph type="body" sz="quarter" idx="16"/>
          </p:nvPr>
        </p:nvSpPr>
        <p:spPr>
          <a:xfrm>
            <a:off x="6405799" y="1824568"/>
            <a:ext cx="4948003" cy="3941233"/>
          </a:xfrm>
          <a:prstGeom prst="rect">
            <a:avLst/>
          </a:prstGeom>
        </p:spPr>
        <p:txBody>
          <a:bodyPr/>
          <a:lstStyle>
            <a:lvl1pPr>
              <a:buClr>
                <a:srgbClr val="00D3CE"/>
              </a:buClr>
              <a:defRPr>
                <a:solidFill>
                  <a:schemeClr val="bg1"/>
                </a:solidFill>
              </a:defRPr>
            </a:lvl1pPr>
            <a:lvl2pPr>
              <a:buClr>
                <a:srgbClr val="00D3CE"/>
              </a:buClr>
              <a:defRPr>
                <a:solidFill>
                  <a:schemeClr val="bg1"/>
                </a:solidFill>
              </a:defRPr>
            </a:lvl2pPr>
            <a:lvl3pPr>
              <a:buClr>
                <a:srgbClr val="00D3CE"/>
              </a:buClr>
              <a:defRPr>
                <a:solidFill>
                  <a:schemeClr val="bg1"/>
                </a:solidFill>
              </a:defRPr>
            </a:lvl3pPr>
            <a:lvl4pPr>
              <a:buClr>
                <a:srgbClr val="00D3CE"/>
              </a:buClr>
              <a:defRPr>
                <a:solidFill>
                  <a:schemeClr val="bg1"/>
                </a:solidFill>
              </a:defRPr>
            </a:lvl4pPr>
            <a:lvl5pPr>
              <a:buClr>
                <a:srgbClr val="00D3CE"/>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CH" dirty="0"/>
          </a:p>
        </p:txBody>
      </p:sp>
      <p:sp>
        <p:nvSpPr>
          <p:cNvPr id="9" name="Textplatzhalter 8">
            <a:extLst>
              <a:ext uri="{FF2B5EF4-FFF2-40B4-BE49-F238E27FC236}">
                <a16:creationId xmlns:a16="http://schemas.microsoft.com/office/drawing/2014/main" id="{BFE467F4-2C95-40BC-8019-7C4C90D33D66}"/>
              </a:ext>
            </a:extLst>
          </p:cNvPr>
          <p:cNvSpPr>
            <a:spLocks noGrp="1"/>
          </p:cNvSpPr>
          <p:nvPr>
            <p:ph type="body" sz="quarter" idx="17"/>
          </p:nvPr>
        </p:nvSpPr>
        <p:spPr>
          <a:xfrm>
            <a:off x="6167968" y="1160207"/>
            <a:ext cx="5185833" cy="668867"/>
          </a:xfrm>
          <a:prstGeom prst="rect">
            <a:avLst/>
          </a:prstGeom>
        </p:spPr>
        <p:txBody>
          <a:bodyPr>
            <a:normAutofit/>
          </a:bodyPr>
          <a:lstStyle>
            <a:lvl1pPr>
              <a:defRPr sz="2933" b="1">
                <a:solidFill>
                  <a:schemeClr val="bg1"/>
                </a:solidFill>
                <a:latin typeface="+mj-lt"/>
              </a:defRPr>
            </a:lvl1pPr>
          </a:lstStyle>
          <a:p>
            <a:pPr lvl="0"/>
            <a:r>
              <a:rPr lang="en-US"/>
              <a:t>Click to edit Master text styles</a:t>
            </a:r>
          </a:p>
        </p:txBody>
      </p:sp>
    </p:spTree>
    <p:extLst>
      <p:ext uri="{BB962C8B-B14F-4D97-AF65-F5344CB8AC3E}">
        <p14:creationId xmlns:p14="http://schemas.microsoft.com/office/powerpoint/2010/main" val="156788558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2_Benutzerdefiniertes Layout">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4E0F50EE-FE6D-4F4A-9085-A79F51D20151}"/>
              </a:ext>
            </a:extLst>
          </p:cNvPr>
          <p:cNvSpPr>
            <a:spLocks noGrp="1"/>
          </p:cNvSpPr>
          <p:nvPr>
            <p:ph type="dt" sz="half" idx="10"/>
          </p:nvPr>
        </p:nvSpPr>
        <p:spPr>
          <a:xfrm>
            <a:off x="838200" y="6356351"/>
            <a:ext cx="1016168" cy="365125"/>
          </a:xfrm>
          <a:prstGeom prst="rect">
            <a:avLst/>
          </a:prstGeom>
        </p:spPr>
        <p:txBody>
          <a:bodyPr/>
          <a:lstStyle/>
          <a:p>
            <a:fld id="{BB6BB277-8D1E-FA4F-BB61-EE586B96F471}" type="datetime1">
              <a:rPr lang="de-CH" smtClean="0"/>
              <a:t>14.12.2021</a:t>
            </a:fld>
            <a:endParaRPr lang="de-DE" dirty="0"/>
          </a:p>
        </p:txBody>
      </p:sp>
      <p:sp>
        <p:nvSpPr>
          <p:cNvPr id="4" name="Fußzeilenplatzhalter 3">
            <a:extLst>
              <a:ext uri="{FF2B5EF4-FFF2-40B4-BE49-F238E27FC236}">
                <a16:creationId xmlns:a16="http://schemas.microsoft.com/office/drawing/2014/main" id="{E9BC11CD-EB4F-4B13-8ED5-88B27EE0C57E}"/>
              </a:ext>
            </a:extLst>
          </p:cNvPr>
          <p:cNvSpPr>
            <a:spLocks noGrp="1"/>
          </p:cNvSpPr>
          <p:nvPr>
            <p:ph type="ftr" sz="quarter" idx="11"/>
          </p:nvPr>
        </p:nvSpPr>
        <p:spPr>
          <a:xfrm>
            <a:off x="1854369" y="6356351"/>
            <a:ext cx="2297484" cy="365125"/>
          </a:xfrm>
          <a:prstGeom prst="rect">
            <a:avLst/>
          </a:prstGeom>
        </p:spPr>
        <p:txBody>
          <a:bodyPr/>
          <a:lstStyle/>
          <a:p>
            <a:r>
              <a:rPr lang="de-DE" dirty="0"/>
              <a:t>Noser Young</a:t>
            </a:r>
          </a:p>
        </p:txBody>
      </p:sp>
      <p:sp>
        <p:nvSpPr>
          <p:cNvPr id="5" name="Foliennummernplatzhalter 4">
            <a:extLst>
              <a:ext uri="{FF2B5EF4-FFF2-40B4-BE49-F238E27FC236}">
                <a16:creationId xmlns:a16="http://schemas.microsoft.com/office/drawing/2014/main" id="{50077897-2B75-4A3A-889E-F192BEF47B50}"/>
              </a:ext>
            </a:extLst>
          </p:cNvPr>
          <p:cNvSpPr>
            <a:spLocks noGrp="1"/>
          </p:cNvSpPr>
          <p:nvPr>
            <p:ph type="sldNum" sz="quarter" idx="12"/>
          </p:nvPr>
        </p:nvSpPr>
        <p:spPr>
          <a:xfrm>
            <a:off x="4151853" y="6356351"/>
            <a:ext cx="671884" cy="365125"/>
          </a:xfrm>
          <a:prstGeom prst="rect">
            <a:avLst/>
          </a:prstGeom>
        </p:spPr>
        <p:txBody>
          <a:bodyPr/>
          <a:lstStyle/>
          <a:p>
            <a:fld id="{6197A92A-6845-734B-8469-5A8580C30391}" type="slidenum">
              <a:rPr lang="de-DE" smtClean="0"/>
              <a:pPr/>
              <a:t>‹#›</a:t>
            </a:fld>
            <a:endParaRPr lang="de-DE" dirty="0"/>
          </a:p>
        </p:txBody>
      </p:sp>
      <p:pic>
        <p:nvPicPr>
          <p:cNvPr id="19" name="Bild 8">
            <a:extLst>
              <a:ext uri="{FF2B5EF4-FFF2-40B4-BE49-F238E27FC236}">
                <a16:creationId xmlns:a16="http://schemas.microsoft.com/office/drawing/2014/main" id="{2388659F-F69E-474E-9EA2-561986C02947}"/>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9259523" y="6132839"/>
            <a:ext cx="2094277" cy="447024"/>
          </a:xfrm>
          <a:prstGeom prst="rect">
            <a:avLst/>
          </a:prstGeom>
        </p:spPr>
      </p:pic>
      <p:sp>
        <p:nvSpPr>
          <p:cNvPr id="6" name="Bildplatzhalter 5">
            <a:extLst>
              <a:ext uri="{FF2B5EF4-FFF2-40B4-BE49-F238E27FC236}">
                <a16:creationId xmlns:a16="http://schemas.microsoft.com/office/drawing/2014/main" id="{400843CD-F186-4757-9361-2CEFD5D6F178}"/>
              </a:ext>
            </a:extLst>
          </p:cNvPr>
          <p:cNvSpPr>
            <a:spLocks noGrp="1"/>
          </p:cNvSpPr>
          <p:nvPr>
            <p:ph type="pic" sz="quarter" idx="15"/>
          </p:nvPr>
        </p:nvSpPr>
        <p:spPr>
          <a:xfrm>
            <a:off x="1" y="1"/>
            <a:ext cx="6024033" cy="5905500"/>
          </a:xfrm>
          <a:prstGeom prst="rect">
            <a:avLst/>
          </a:prstGeom>
        </p:spPr>
        <p:txBody>
          <a:bodyPr/>
          <a:lstStyle/>
          <a:p>
            <a:r>
              <a:rPr lang="en-US"/>
              <a:t>Click icon to add picture</a:t>
            </a:r>
            <a:endParaRPr lang="de-CH" dirty="0"/>
          </a:p>
        </p:txBody>
      </p:sp>
      <p:sp>
        <p:nvSpPr>
          <p:cNvPr id="14" name="Rechteck 13">
            <a:extLst>
              <a:ext uri="{FF2B5EF4-FFF2-40B4-BE49-F238E27FC236}">
                <a16:creationId xmlns:a16="http://schemas.microsoft.com/office/drawing/2014/main" id="{8E93BC73-A32F-4410-A934-C55ED894D70E}"/>
              </a:ext>
            </a:extLst>
          </p:cNvPr>
          <p:cNvSpPr/>
          <p:nvPr/>
        </p:nvSpPr>
        <p:spPr>
          <a:xfrm>
            <a:off x="6024034" y="1"/>
            <a:ext cx="6167967" cy="5905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1800"/>
          </a:p>
        </p:txBody>
      </p:sp>
      <p:sp>
        <p:nvSpPr>
          <p:cNvPr id="15" name="Textfeld 14">
            <a:extLst>
              <a:ext uri="{FF2B5EF4-FFF2-40B4-BE49-F238E27FC236}">
                <a16:creationId xmlns:a16="http://schemas.microsoft.com/office/drawing/2014/main" id="{535D47E7-D59C-49DD-9BD0-0C9852887BBA}"/>
              </a:ext>
            </a:extLst>
          </p:cNvPr>
          <p:cNvSpPr txBox="1"/>
          <p:nvPr/>
        </p:nvSpPr>
        <p:spPr>
          <a:xfrm>
            <a:off x="6475752" y="0"/>
            <a:ext cx="4878049" cy="1569532"/>
          </a:xfrm>
          <a:prstGeom prst="rect">
            <a:avLst/>
          </a:prstGeom>
          <a:noFill/>
        </p:spPr>
        <p:txBody>
          <a:bodyPr wrap="square" rtlCol="0">
            <a:spAutoFit/>
          </a:bodyPr>
          <a:lstStyle/>
          <a:p>
            <a:pPr marL="0" marR="0" lvl="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de-DE" sz="10666" b="1" i="0" u="none" strike="noStrike" kern="1200" cap="none" spc="0" normalizeH="0" baseline="0" noProof="0" dirty="0">
                <a:ln>
                  <a:noFill/>
                </a:ln>
                <a:solidFill>
                  <a:srgbClr val="00D3CE"/>
                </a:solidFill>
                <a:effectLst/>
                <a:uLnTx/>
                <a:uFillTx/>
                <a:latin typeface="Arial"/>
                <a:ea typeface="+mn-ea"/>
                <a:cs typeface="+mn-cs"/>
              </a:rPr>
              <a:t>„</a:t>
            </a:r>
          </a:p>
        </p:txBody>
      </p:sp>
      <p:sp>
        <p:nvSpPr>
          <p:cNvPr id="17" name="Textplatzhalter 16">
            <a:extLst>
              <a:ext uri="{FF2B5EF4-FFF2-40B4-BE49-F238E27FC236}">
                <a16:creationId xmlns:a16="http://schemas.microsoft.com/office/drawing/2014/main" id="{9AB7F54C-E659-4FC4-8C85-25E296A6AF6B}"/>
              </a:ext>
            </a:extLst>
          </p:cNvPr>
          <p:cNvSpPr>
            <a:spLocks noGrp="1"/>
          </p:cNvSpPr>
          <p:nvPr>
            <p:ph type="body" sz="quarter" idx="16"/>
          </p:nvPr>
        </p:nvSpPr>
        <p:spPr>
          <a:xfrm>
            <a:off x="6479117" y="1953684"/>
            <a:ext cx="4874683" cy="2743200"/>
          </a:xfrm>
          <a:prstGeom prst="rect">
            <a:avLst/>
          </a:prstGeom>
        </p:spPr>
        <p:txBody>
          <a:bodyPr>
            <a:noAutofit/>
          </a:bodyPr>
          <a:lstStyle>
            <a:lvl1pPr>
              <a:defRPr sz="2933" b="1">
                <a:solidFill>
                  <a:schemeClr val="bg1"/>
                </a:solidFill>
                <a:latin typeface="+mj-lt"/>
              </a:defRPr>
            </a:lvl1pPr>
            <a:lvl2pPr>
              <a:defRPr sz="2933" b="1">
                <a:solidFill>
                  <a:schemeClr val="bg1"/>
                </a:solidFill>
                <a:latin typeface="+mj-lt"/>
              </a:defRPr>
            </a:lvl2pPr>
            <a:lvl3pPr>
              <a:defRPr sz="2933" b="1">
                <a:solidFill>
                  <a:schemeClr val="bg1"/>
                </a:solidFill>
                <a:latin typeface="+mj-lt"/>
              </a:defRPr>
            </a:lvl3pPr>
            <a:lvl4pPr>
              <a:defRPr sz="2933" b="1">
                <a:solidFill>
                  <a:schemeClr val="bg1"/>
                </a:solidFill>
                <a:latin typeface="+mj-lt"/>
              </a:defRPr>
            </a:lvl4pPr>
            <a:lvl5pPr>
              <a:defRPr sz="2933" b="1">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CH" dirty="0"/>
          </a:p>
        </p:txBody>
      </p:sp>
      <p:sp>
        <p:nvSpPr>
          <p:cNvPr id="24" name="Textplatzhalter 23">
            <a:extLst>
              <a:ext uri="{FF2B5EF4-FFF2-40B4-BE49-F238E27FC236}">
                <a16:creationId xmlns:a16="http://schemas.microsoft.com/office/drawing/2014/main" id="{A2828805-CFD9-4274-A043-1F45B6FFF9FF}"/>
              </a:ext>
            </a:extLst>
          </p:cNvPr>
          <p:cNvSpPr>
            <a:spLocks noGrp="1"/>
          </p:cNvSpPr>
          <p:nvPr>
            <p:ph type="body" sz="quarter" idx="17"/>
          </p:nvPr>
        </p:nvSpPr>
        <p:spPr>
          <a:xfrm>
            <a:off x="6474885" y="4933951"/>
            <a:ext cx="4878916" cy="833967"/>
          </a:xfrm>
          <a:prstGeom prst="rect">
            <a:avLst/>
          </a:prstGeom>
        </p:spPr>
        <p:txBody>
          <a:bodyPr>
            <a:noAutofit/>
          </a:bodyPr>
          <a:lstStyle>
            <a:lvl1pPr>
              <a:defRPr sz="1867">
                <a:solidFill>
                  <a:schemeClr val="bg1"/>
                </a:solidFill>
              </a:defRPr>
            </a:lvl1pPr>
            <a:lvl2pPr>
              <a:defRPr sz="1867">
                <a:solidFill>
                  <a:schemeClr val="bg1"/>
                </a:solidFill>
              </a:defRPr>
            </a:lvl2pPr>
            <a:lvl3pPr>
              <a:defRPr sz="1867">
                <a:solidFill>
                  <a:schemeClr val="bg1"/>
                </a:solidFill>
              </a:defRPr>
            </a:lvl3pPr>
            <a:lvl4pPr>
              <a:defRPr sz="1867">
                <a:solidFill>
                  <a:schemeClr val="bg1"/>
                </a:solidFill>
              </a:defRPr>
            </a:lvl4pPr>
            <a:lvl5pPr>
              <a:defRPr sz="1867">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CH"/>
          </a:p>
        </p:txBody>
      </p:sp>
    </p:spTree>
    <p:extLst>
      <p:ext uri="{BB962C8B-B14F-4D97-AF65-F5344CB8AC3E}">
        <p14:creationId xmlns:p14="http://schemas.microsoft.com/office/powerpoint/2010/main" val="169155066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9_Benutzerdefiniertes Layout">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DEF9E7DF-EE90-4E99-83C2-5CF25209E6B8}"/>
              </a:ext>
            </a:extLst>
          </p:cNvPr>
          <p:cNvSpPr>
            <a:spLocks noGrp="1"/>
          </p:cNvSpPr>
          <p:nvPr>
            <p:ph type="dt" sz="half" idx="10"/>
          </p:nvPr>
        </p:nvSpPr>
        <p:spPr>
          <a:xfrm>
            <a:off x="838200" y="6356351"/>
            <a:ext cx="1016168" cy="365125"/>
          </a:xfrm>
          <a:prstGeom prst="rect">
            <a:avLst/>
          </a:prstGeom>
        </p:spPr>
        <p:txBody>
          <a:bodyPr/>
          <a:lstStyle/>
          <a:p>
            <a:fld id="{BB6BB277-8D1E-FA4F-BB61-EE586B96F471}" type="datetime1">
              <a:rPr lang="de-CH" smtClean="0"/>
              <a:t>14.12.2021</a:t>
            </a:fld>
            <a:endParaRPr lang="de-DE" dirty="0"/>
          </a:p>
        </p:txBody>
      </p:sp>
      <p:sp>
        <p:nvSpPr>
          <p:cNvPr id="4" name="Fußzeilenplatzhalter 3">
            <a:extLst>
              <a:ext uri="{FF2B5EF4-FFF2-40B4-BE49-F238E27FC236}">
                <a16:creationId xmlns:a16="http://schemas.microsoft.com/office/drawing/2014/main" id="{857816F1-6862-42F4-A5E9-884C7F00EF33}"/>
              </a:ext>
            </a:extLst>
          </p:cNvPr>
          <p:cNvSpPr>
            <a:spLocks noGrp="1"/>
          </p:cNvSpPr>
          <p:nvPr>
            <p:ph type="ftr" sz="quarter" idx="11"/>
          </p:nvPr>
        </p:nvSpPr>
        <p:spPr>
          <a:xfrm>
            <a:off x="1854369" y="6356351"/>
            <a:ext cx="2297484" cy="365125"/>
          </a:xfrm>
          <a:prstGeom prst="rect">
            <a:avLst/>
          </a:prstGeom>
        </p:spPr>
        <p:txBody>
          <a:bodyPr/>
          <a:lstStyle/>
          <a:p>
            <a:r>
              <a:rPr lang="de-DE" dirty="0"/>
              <a:t>Noser Young</a:t>
            </a:r>
          </a:p>
        </p:txBody>
      </p:sp>
      <p:sp>
        <p:nvSpPr>
          <p:cNvPr id="5" name="Foliennummernplatzhalter 4">
            <a:extLst>
              <a:ext uri="{FF2B5EF4-FFF2-40B4-BE49-F238E27FC236}">
                <a16:creationId xmlns:a16="http://schemas.microsoft.com/office/drawing/2014/main" id="{3A9A34B8-00FF-4DF8-98CC-A5EC835ABEBE}"/>
              </a:ext>
            </a:extLst>
          </p:cNvPr>
          <p:cNvSpPr>
            <a:spLocks noGrp="1"/>
          </p:cNvSpPr>
          <p:nvPr>
            <p:ph type="sldNum" sz="quarter" idx="12"/>
          </p:nvPr>
        </p:nvSpPr>
        <p:spPr>
          <a:xfrm>
            <a:off x="4151853" y="6356351"/>
            <a:ext cx="671884" cy="365125"/>
          </a:xfrm>
          <a:prstGeom prst="rect">
            <a:avLst/>
          </a:prstGeom>
        </p:spPr>
        <p:txBody>
          <a:bodyPr/>
          <a:lstStyle/>
          <a:p>
            <a:fld id="{6197A92A-6845-734B-8469-5A8580C30391}" type="slidenum">
              <a:rPr lang="de-DE" smtClean="0"/>
              <a:pPr/>
              <a:t>‹#›</a:t>
            </a:fld>
            <a:endParaRPr lang="de-DE" dirty="0"/>
          </a:p>
        </p:txBody>
      </p:sp>
      <p:sp>
        <p:nvSpPr>
          <p:cNvPr id="6" name="Rechteck 5">
            <a:extLst>
              <a:ext uri="{FF2B5EF4-FFF2-40B4-BE49-F238E27FC236}">
                <a16:creationId xmlns:a16="http://schemas.microsoft.com/office/drawing/2014/main" id="{A8288E43-069B-409B-AAE8-49B68B5E655F}"/>
              </a:ext>
            </a:extLst>
          </p:cNvPr>
          <p:cNvSpPr/>
          <p:nvPr/>
        </p:nvSpPr>
        <p:spPr>
          <a:xfrm>
            <a:off x="0" y="1"/>
            <a:ext cx="12192000" cy="59055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1800"/>
          </a:p>
        </p:txBody>
      </p:sp>
      <p:pic>
        <p:nvPicPr>
          <p:cNvPr id="9" name="Bild 8">
            <a:extLst>
              <a:ext uri="{FF2B5EF4-FFF2-40B4-BE49-F238E27FC236}">
                <a16:creationId xmlns:a16="http://schemas.microsoft.com/office/drawing/2014/main" id="{A216F83D-1EC9-4173-A8B7-2D768144E3C4}"/>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9259523" y="6132839"/>
            <a:ext cx="2094277" cy="447024"/>
          </a:xfrm>
          <a:prstGeom prst="rect">
            <a:avLst/>
          </a:prstGeom>
        </p:spPr>
      </p:pic>
      <p:sp>
        <p:nvSpPr>
          <p:cNvPr id="15" name="Textfeld 14">
            <a:extLst>
              <a:ext uri="{FF2B5EF4-FFF2-40B4-BE49-F238E27FC236}">
                <a16:creationId xmlns:a16="http://schemas.microsoft.com/office/drawing/2014/main" id="{BF071659-285F-4B34-9FFE-464B90996AB3}"/>
              </a:ext>
            </a:extLst>
          </p:cNvPr>
          <p:cNvSpPr txBox="1"/>
          <p:nvPr/>
        </p:nvSpPr>
        <p:spPr>
          <a:xfrm>
            <a:off x="4323645" y="0"/>
            <a:ext cx="7868356" cy="1569532"/>
          </a:xfrm>
          <a:prstGeom prst="rect">
            <a:avLst/>
          </a:prstGeom>
          <a:noFill/>
        </p:spPr>
        <p:txBody>
          <a:bodyPr wrap="square" rtlCol="0">
            <a:spAutoFit/>
          </a:bodyPr>
          <a:lstStyle/>
          <a:p>
            <a:pPr marL="0" marR="0" lvl="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de-DE" sz="10666" b="1" i="0" u="none" strike="noStrike" kern="1200" cap="none" spc="0" normalizeH="0" baseline="0" noProof="0" dirty="0">
                <a:ln>
                  <a:noFill/>
                </a:ln>
                <a:solidFill>
                  <a:srgbClr val="00D3CE"/>
                </a:solidFill>
                <a:effectLst/>
                <a:uLnTx/>
                <a:uFillTx/>
                <a:latin typeface="Arial"/>
                <a:ea typeface="+mn-ea"/>
                <a:cs typeface="+mn-cs"/>
              </a:rPr>
              <a:t>„</a:t>
            </a:r>
          </a:p>
        </p:txBody>
      </p:sp>
      <p:sp>
        <p:nvSpPr>
          <p:cNvPr id="16" name="Textplatzhalter 12">
            <a:extLst>
              <a:ext uri="{FF2B5EF4-FFF2-40B4-BE49-F238E27FC236}">
                <a16:creationId xmlns:a16="http://schemas.microsoft.com/office/drawing/2014/main" id="{BA580348-D0EB-4F92-8B75-3DE34D8EAA40}"/>
              </a:ext>
            </a:extLst>
          </p:cNvPr>
          <p:cNvSpPr>
            <a:spLocks noGrp="1"/>
          </p:cNvSpPr>
          <p:nvPr>
            <p:ph type="body" sz="quarter" idx="14"/>
          </p:nvPr>
        </p:nvSpPr>
        <p:spPr>
          <a:xfrm>
            <a:off x="4324352" y="5102578"/>
            <a:ext cx="7029449" cy="563740"/>
          </a:xfrm>
          <a:prstGeom prst="rect">
            <a:avLst/>
          </a:prstGeom>
        </p:spPr>
        <p:txBody>
          <a:bodyPr>
            <a:noAutofit/>
          </a:bodyPr>
          <a:lstStyle>
            <a:lvl1pPr>
              <a:defRPr sz="1867">
                <a:solidFill>
                  <a:schemeClr val="bg1"/>
                </a:solidFill>
              </a:defRPr>
            </a:lvl1pPr>
            <a:lvl2pPr>
              <a:defRPr sz="1867">
                <a:solidFill>
                  <a:schemeClr val="bg1"/>
                </a:solidFill>
              </a:defRPr>
            </a:lvl2pPr>
            <a:lvl3pPr>
              <a:defRPr sz="1867">
                <a:solidFill>
                  <a:schemeClr val="bg1"/>
                </a:solidFill>
              </a:defRPr>
            </a:lvl3pPr>
            <a:lvl4pPr>
              <a:defRPr sz="1867">
                <a:solidFill>
                  <a:schemeClr val="bg1"/>
                </a:solidFill>
              </a:defRPr>
            </a:lvl4pPr>
            <a:lvl5pPr>
              <a:defRPr sz="1867">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CH"/>
          </a:p>
        </p:txBody>
      </p:sp>
      <p:sp>
        <p:nvSpPr>
          <p:cNvPr id="17" name="Textplatzhalter 10">
            <a:extLst>
              <a:ext uri="{FF2B5EF4-FFF2-40B4-BE49-F238E27FC236}">
                <a16:creationId xmlns:a16="http://schemas.microsoft.com/office/drawing/2014/main" id="{5DBFF6B1-37C9-47D6-A7B2-7AB5241DE797}"/>
              </a:ext>
            </a:extLst>
          </p:cNvPr>
          <p:cNvSpPr>
            <a:spLocks noGrp="1"/>
          </p:cNvSpPr>
          <p:nvPr>
            <p:ph type="body" sz="quarter" idx="13"/>
          </p:nvPr>
        </p:nvSpPr>
        <p:spPr>
          <a:xfrm>
            <a:off x="4334933" y="1824567"/>
            <a:ext cx="7018867" cy="3155951"/>
          </a:xfrm>
          <a:prstGeom prst="rect">
            <a:avLst/>
          </a:prstGeom>
        </p:spPr>
        <p:txBody>
          <a:bodyPr>
            <a:normAutofit/>
          </a:bodyPr>
          <a:lstStyle>
            <a:lvl1pPr>
              <a:defRPr sz="2933" b="1">
                <a:solidFill>
                  <a:schemeClr val="bg1"/>
                </a:solidFill>
                <a:latin typeface="+mj-lt"/>
              </a:defRPr>
            </a:lvl1pPr>
            <a:lvl2pPr>
              <a:defRPr sz="2933" b="1">
                <a:solidFill>
                  <a:schemeClr val="bg1"/>
                </a:solidFill>
                <a:latin typeface="+mj-lt"/>
              </a:defRPr>
            </a:lvl2pPr>
            <a:lvl3pPr>
              <a:defRPr sz="2933" b="1">
                <a:solidFill>
                  <a:schemeClr val="bg1"/>
                </a:solidFill>
                <a:latin typeface="+mj-lt"/>
              </a:defRPr>
            </a:lvl3pPr>
            <a:lvl4pPr>
              <a:defRPr sz="2933" b="1">
                <a:solidFill>
                  <a:schemeClr val="bg1"/>
                </a:solidFill>
                <a:latin typeface="+mj-lt"/>
              </a:defRPr>
            </a:lvl4pPr>
            <a:lvl5pPr>
              <a:defRPr sz="2933" b="1">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CH" dirty="0"/>
          </a:p>
        </p:txBody>
      </p:sp>
    </p:spTree>
    <p:extLst>
      <p:ext uri="{BB962C8B-B14F-4D97-AF65-F5344CB8AC3E}">
        <p14:creationId xmlns:p14="http://schemas.microsoft.com/office/powerpoint/2010/main" val="157340483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US" dirty="0"/>
          </a:p>
        </p:txBody>
      </p:sp>
      <p:sp>
        <p:nvSpPr>
          <p:cNvPr id="3" name="Date Placeholder 2"/>
          <p:cNvSpPr>
            <a:spLocks noGrp="1"/>
          </p:cNvSpPr>
          <p:nvPr>
            <p:ph type="dt" sz="half" idx="10"/>
          </p:nvPr>
        </p:nvSpPr>
        <p:spPr>
          <a:xfrm>
            <a:off x="838200" y="6356351"/>
            <a:ext cx="1016168" cy="365125"/>
          </a:xfrm>
          <a:prstGeom prst="rect">
            <a:avLst/>
          </a:prstGeom>
        </p:spPr>
        <p:txBody>
          <a:bodyPr/>
          <a:lstStyle/>
          <a:p>
            <a:fld id="{094FAFE4-7EBA-BA4D-BC2A-520B83CF33A4}" type="datetime1">
              <a:rPr lang="de-CH" smtClean="0"/>
              <a:t>14.12.2021</a:t>
            </a:fld>
            <a:endParaRPr lang="de-DE"/>
          </a:p>
        </p:txBody>
      </p:sp>
      <p:sp>
        <p:nvSpPr>
          <p:cNvPr id="4" name="Footer Placeholder 3"/>
          <p:cNvSpPr>
            <a:spLocks noGrp="1"/>
          </p:cNvSpPr>
          <p:nvPr>
            <p:ph type="ftr" sz="quarter" idx="11"/>
          </p:nvPr>
        </p:nvSpPr>
        <p:spPr>
          <a:xfrm>
            <a:off x="1854369" y="6356351"/>
            <a:ext cx="2297484" cy="365125"/>
          </a:xfrm>
          <a:prstGeom prst="rect">
            <a:avLst/>
          </a:prstGeom>
        </p:spPr>
        <p:txBody>
          <a:bodyPr/>
          <a:lstStyle/>
          <a:p>
            <a:r>
              <a:rPr lang="de-DE" dirty="0"/>
              <a:t>Noser Young</a:t>
            </a:r>
          </a:p>
        </p:txBody>
      </p:sp>
      <p:sp>
        <p:nvSpPr>
          <p:cNvPr id="5" name="Slide Number Placeholder 4"/>
          <p:cNvSpPr>
            <a:spLocks noGrp="1"/>
          </p:cNvSpPr>
          <p:nvPr>
            <p:ph type="sldNum" sz="quarter" idx="12"/>
          </p:nvPr>
        </p:nvSpPr>
        <p:spPr>
          <a:xfrm>
            <a:off x="4151853" y="6356351"/>
            <a:ext cx="671884" cy="365125"/>
          </a:xfrm>
          <a:prstGeom prst="rect">
            <a:avLst/>
          </a:prstGeom>
        </p:spPr>
        <p:txBody>
          <a:bodyPr/>
          <a:lstStyle/>
          <a:p>
            <a:fld id="{6197A92A-6845-734B-8469-5A8580C30391}" type="slidenum">
              <a:rPr lang="de-DE" smtClean="0"/>
              <a:t>‹#›</a:t>
            </a:fld>
            <a:endParaRPr lang="de-DE"/>
          </a:p>
        </p:txBody>
      </p:sp>
      <p:pic>
        <p:nvPicPr>
          <p:cNvPr id="8" name="Bild 7"/>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9259523" y="6132839"/>
            <a:ext cx="2094277" cy="447024"/>
          </a:xfrm>
          <a:prstGeom prst="rect">
            <a:avLst/>
          </a:prstGeom>
        </p:spPr>
      </p:pic>
    </p:spTree>
    <p:extLst>
      <p:ext uri="{BB962C8B-B14F-4D97-AF65-F5344CB8AC3E}">
        <p14:creationId xmlns:p14="http://schemas.microsoft.com/office/powerpoint/2010/main" val="263834870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p:cSld name="3_Titel und Inhal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16EBF329-B3B4-9D44-9585-3AC389AAB7AC}" type="datetime1">
              <a:rPr lang="de-CH" smtClean="0"/>
              <a:t>14.12.2021</a:t>
            </a:fld>
            <a:endParaRPr lang="de-DE"/>
          </a:p>
        </p:txBody>
      </p:sp>
      <p:sp>
        <p:nvSpPr>
          <p:cNvPr id="5" name="Footer Placeholder 4"/>
          <p:cNvSpPr>
            <a:spLocks noGrp="1"/>
          </p:cNvSpPr>
          <p:nvPr>
            <p:ph type="ftr" sz="quarter" idx="11"/>
          </p:nvPr>
        </p:nvSpPr>
        <p:spPr/>
        <p:txBody>
          <a:bodyPr/>
          <a:lstStyle/>
          <a:p>
            <a:r>
              <a:rPr lang="de-DE" dirty="0"/>
              <a:t>Noser Young</a:t>
            </a:r>
          </a:p>
        </p:txBody>
      </p:sp>
      <p:sp>
        <p:nvSpPr>
          <p:cNvPr id="6" name="Slide Number Placeholder 5"/>
          <p:cNvSpPr>
            <a:spLocks noGrp="1"/>
          </p:cNvSpPr>
          <p:nvPr>
            <p:ph type="sldNum" sz="quarter" idx="12"/>
          </p:nvPr>
        </p:nvSpPr>
        <p:spPr/>
        <p:txBody>
          <a:bodyPr/>
          <a:lstStyle/>
          <a:p>
            <a:fld id="{6197A92A-6845-734B-8469-5A8580C30391}" type="slidenum">
              <a:rPr lang="de-DE" smtClean="0"/>
              <a:t>‹#›</a:t>
            </a:fld>
            <a:endParaRPr lang="de-DE" dirty="0"/>
          </a:p>
        </p:txBody>
      </p:sp>
      <p:pic>
        <p:nvPicPr>
          <p:cNvPr id="9" name="Bild 8"/>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9259523" y="6132839"/>
            <a:ext cx="2094277" cy="447024"/>
          </a:xfrm>
          <a:prstGeom prst="rect">
            <a:avLst/>
          </a:prstGeom>
        </p:spPr>
      </p:pic>
      <p:sp>
        <p:nvSpPr>
          <p:cNvPr id="10" name="Textplatzhalter 6">
            <a:extLst>
              <a:ext uri="{FF2B5EF4-FFF2-40B4-BE49-F238E27FC236}">
                <a16:creationId xmlns:a16="http://schemas.microsoft.com/office/drawing/2014/main" id="{62E9422A-7A89-46AB-A175-1E835895A8FF}"/>
              </a:ext>
            </a:extLst>
          </p:cNvPr>
          <p:cNvSpPr>
            <a:spLocks noGrp="1"/>
          </p:cNvSpPr>
          <p:nvPr>
            <p:ph type="body" sz="quarter" idx="13"/>
          </p:nvPr>
        </p:nvSpPr>
        <p:spPr>
          <a:xfrm>
            <a:off x="838200" y="370417"/>
            <a:ext cx="10515600" cy="582083"/>
          </a:xfrm>
        </p:spPr>
        <p:txBody>
          <a:bodyPr>
            <a:noAutofit/>
          </a:bodyPr>
          <a:lstStyle>
            <a:lvl1pPr marL="0" indent="0">
              <a:buNone/>
              <a:defRPr sz="4000" b="1">
                <a:latin typeface="+mj-lt"/>
              </a:defRPr>
            </a:lvl1pPr>
            <a:lvl2pPr marL="457189" indent="0">
              <a:buNone/>
              <a:defRPr sz="4000" b="1">
                <a:latin typeface="+mj-lt"/>
              </a:defRPr>
            </a:lvl2pPr>
            <a:lvl3pPr marL="914377" indent="0">
              <a:buNone/>
              <a:defRPr sz="4000" b="1">
                <a:latin typeface="+mj-lt"/>
              </a:defRPr>
            </a:lvl3pPr>
            <a:lvl4pPr marL="1371566" indent="0">
              <a:buNone/>
              <a:defRPr sz="4000" b="1">
                <a:latin typeface="+mj-lt"/>
              </a:defRPr>
            </a:lvl4pPr>
            <a:lvl5pPr marL="1828754" indent="0">
              <a:buNone/>
              <a:defRPr sz="4000" b="1">
                <a:latin typeface="+mj-lt"/>
              </a:defRPr>
            </a:lvl5pPr>
          </a:lstStyle>
          <a:p>
            <a:pPr lvl="0"/>
            <a:r>
              <a:rPr lang="en-US"/>
              <a:t>Click to edit Master text styles</a:t>
            </a:r>
          </a:p>
        </p:txBody>
      </p:sp>
      <p:sp>
        <p:nvSpPr>
          <p:cNvPr id="11" name="Textplatzhalter 6">
            <a:extLst>
              <a:ext uri="{FF2B5EF4-FFF2-40B4-BE49-F238E27FC236}">
                <a16:creationId xmlns:a16="http://schemas.microsoft.com/office/drawing/2014/main" id="{72E8759B-0470-4372-A731-C46E5A6C85C1}"/>
              </a:ext>
            </a:extLst>
          </p:cNvPr>
          <p:cNvSpPr>
            <a:spLocks noGrp="1"/>
          </p:cNvSpPr>
          <p:nvPr>
            <p:ph type="body" sz="quarter" idx="15"/>
          </p:nvPr>
        </p:nvSpPr>
        <p:spPr>
          <a:xfrm>
            <a:off x="838201" y="1005417"/>
            <a:ext cx="11023684" cy="582083"/>
          </a:xfrm>
        </p:spPr>
        <p:txBody>
          <a:bodyPr>
            <a:noAutofit/>
          </a:bodyPr>
          <a:lstStyle>
            <a:lvl1pPr marL="0" indent="0">
              <a:buNone/>
              <a:defRPr sz="3200" b="1">
                <a:solidFill>
                  <a:srgbClr val="021F48"/>
                </a:solidFill>
                <a:latin typeface="+mj-lt"/>
              </a:defRPr>
            </a:lvl1pPr>
            <a:lvl2pPr marL="457189" indent="0">
              <a:buNone/>
              <a:defRPr sz="4000" b="1">
                <a:latin typeface="+mj-lt"/>
              </a:defRPr>
            </a:lvl2pPr>
            <a:lvl3pPr marL="914377" indent="0">
              <a:buNone/>
              <a:defRPr sz="4000" b="1">
                <a:latin typeface="+mj-lt"/>
              </a:defRPr>
            </a:lvl3pPr>
            <a:lvl4pPr marL="1371566" indent="0">
              <a:buNone/>
              <a:defRPr sz="4000" b="1">
                <a:latin typeface="+mj-lt"/>
              </a:defRPr>
            </a:lvl4pPr>
            <a:lvl5pPr marL="1828754" indent="0">
              <a:buNone/>
              <a:defRPr sz="4000" b="1">
                <a:latin typeface="+mj-lt"/>
              </a:defRPr>
            </a:lvl5pPr>
          </a:lstStyle>
          <a:p>
            <a:pPr lvl="0"/>
            <a:r>
              <a:rPr lang="en-US"/>
              <a:t>Click to edit Master text styles</a:t>
            </a:r>
          </a:p>
        </p:txBody>
      </p:sp>
      <p:sp>
        <p:nvSpPr>
          <p:cNvPr id="7" name="Textplatzhalter 6">
            <a:extLst>
              <a:ext uri="{FF2B5EF4-FFF2-40B4-BE49-F238E27FC236}">
                <a16:creationId xmlns:a16="http://schemas.microsoft.com/office/drawing/2014/main" id="{0B9AFE10-892E-4CBA-95D6-2513FBF5EA68}"/>
              </a:ext>
            </a:extLst>
          </p:cNvPr>
          <p:cNvSpPr>
            <a:spLocks noGrp="1"/>
          </p:cNvSpPr>
          <p:nvPr>
            <p:ph type="body" sz="quarter" idx="16"/>
          </p:nvPr>
        </p:nvSpPr>
        <p:spPr>
          <a:xfrm>
            <a:off x="838200" y="1824567"/>
            <a:ext cx="10515600" cy="408093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CH"/>
          </a:p>
        </p:txBody>
      </p:sp>
    </p:spTree>
    <p:extLst>
      <p:ext uri="{BB962C8B-B14F-4D97-AF65-F5344CB8AC3E}">
        <p14:creationId xmlns:p14="http://schemas.microsoft.com/office/powerpoint/2010/main" val="424695690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p:cSld name="2_Titel und Inhalt">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825625"/>
            <a:ext cx="10515600" cy="4079875"/>
          </a:xfrm>
        </p:spPr>
        <p:txBody>
          <a:bodyPr>
            <a:normAutofit/>
          </a:bodyPr>
          <a:lstStyle>
            <a:lvl1pPr>
              <a:buClr>
                <a:srgbClr val="021F48"/>
              </a:buClr>
              <a:defRPr sz="2800"/>
            </a:lvl1pPr>
            <a:lvl2pPr>
              <a:buClr>
                <a:srgbClr val="021F48"/>
              </a:buClr>
              <a:defRPr sz="2800"/>
            </a:lvl2pPr>
            <a:lvl3pPr>
              <a:buClr>
                <a:srgbClr val="021F48"/>
              </a:buClr>
              <a:defRPr sz="2800"/>
            </a:lvl3pPr>
            <a:lvl4pPr>
              <a:buClr>
                <a:srgbClr val="021F48"/>
              </a:buClr>
              <a:defRPr sz="2800"/>
            </a:lvl4pPr>
            <a:lvl5pPr>
              <a:buClr>
                <a:srgbClr val="021F48"/>
              </a:buClr>
              <a:defRPr sz="2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6EBF329-B3B4-9D44-9585-3AC389AAB7AC}" type="datetime1">
              <a:rPr lang="de-CH" smtClean="0"/>
              <a:t>14.12.2021</a:t>
            </a:fld>
            <a:endParaRPr lang="de-DE"/>
          </a:p>
        </p:txBody>
      </p:sp>
      <p:sp>
        <p:nvSpPr>
          <p:cNvPr id="5" name="Footer Placeholder 4"/>
          <p:cNvSpPr>
            <a:spLocks noGrp="1"/>
          </p:cNvSpPr>
          <p:nvPr>
            <p:ph type="ftr" sz="quarter" idx="11"/>
          </p:nvPr>
        </p:nvSpPr>
        <p:spPr/>
        <p:txBody>
          <a:bodyPr/>
          <a:lstStyle/>
          <a:p>
            <a:r>
              <a:rPr lang="de-DE" dirty="0"/>
              <a:t>Noser Young</a:t>
            </a:r>
          </a:p>
        </p:txBody>
      </p:sp>
      <p:sp>
        <p:nvSpPr>
          <p:cNvPr id="6" name="Slide Number Placeholder 5"/>
          <p:cNvSpPr>
            <a:spLocks noGrp="1"/>
          </p:cNvSpPr>
          <p:nvPr>
            <p:ph type="sldNum" sz="quarter" idx="12"/>
          </p:nvPr>
        </p:nvSpPr>
        <p:spPr/>
        <p:txBody>
          <a:bodyPr/>
          <a:lstStyle/>
          <a:p>
            <a:fld id="{6197A92A-6845-734B-8469-5A8580C30391}" type="slidenum">
              <a:rPr lang="de-DE" smtClean="0"/>
              <a:t>‹#›</a:t>
            </a:fld>
            <a:endParaRPr lang="de-DE" dirty="0"/>
          </a:p>
        </p:txBody>
      </p:sp>
      <p:pic>
        <p:nvPicPr>
          <p:cNvPr id="9" name="Bild 8"/>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9259523" y="6132839"/>
            <a:ext cx="2094277" cy="447024"/>
          </a:xfrm>
          <a:prstGeom prst="rect">
            <a:avLst/>
          </a:prstGeom>
        </p:spPr>
      </p:pic>
      <p:sp>
        <p:nvSpPr>
          <p:cNvPr id="10" name="Textplatzhalter 6">
            <a:extLst>
              <a:ext uri="{FF2B5EF4-FFF2-40B4-BE49-F238E27FC236}">
                <a16:creationId xmlns:a16="http://schemas.microsoft.com/office/drawing/2014/main" id="{62E9422A-7A89-46AB-A175-1E835895A8FF}"/>
              </a:ext>
            </a:extLst>
          </p:cNvPr>
          <p:cNvSpPr>
            <a:spLocks noGrp="1"/>
          </p:cNvSpPr>
          <p:nvPr>
            <p:ph type="body" sz="quarter" idx="13"/>
          </p:nvPr>
        </p:nvSpPr>
        <p:spPr>
          <a:xfrm>
            <a:off x="838200" y="370417"/>
            <a:ext cx="10515600" cy="582083"/>
          </a:xfrm>
        </p:spPr>
        <p:txBody>
          <a:bodyPr>
            <a:noAutofit/>
          </a:bodyPr>
          <a:lstStyle>
            <a:lvl1pPr marL="0" indent="0">
              <a:buNone/>
              <a:defRPr sz="4000" b="1">
                <a:latin typeface="+mj-lt"/>
              </a:defRPr>
            </a:lvl1pPr>
            <a:lvl2pPr marL="457189" indent="0">
              <a:buNone/>
              <a:defRPr sz="4000" b="1">
                <a:latin typeface="+mj-lt"/>
              </a:defRPr>
            </a:lvl2pPr>
            <a:lvl3pPr marL="914377" indent="0">
              <a:buNone/>
              <a:defRPr sz="4000" b="1">
                <a:latin typeface="+mj-lt"/>
              </a:defRPr>
            </a:lvl3pPr>
            <a:lvl4pPr marL="1371566" indent="0">
              <a:buNone/>
              <a:defRPr sz="4000" b="1">
                <a:latin typeface="+mj-lt"/>
              </a:defRPr>
            </a:lvl4pPr>
            <a:lvl5pPr marL="1828754" indent="0">
              <a:buNone/>
              <a:defRPr sz="4000" b="1">
                <a:latin typeface="+mj-lt"/>
              </a:defRPr>
            </a:lvl5pPr>
          </a:lstStyle>
          <a:p>
            <a:pPr lvl="0"/>
            <a:r>
              <a:rPr lang="en-US"/>
              <a:t>Click to edit Master text styles</a:t>
            </a:r>
          </a:p>
        </p:txBody>
      </p:sp>
      <p:sp>
        <p:nvSpPr>
          <p:cNvPr id="11" name="Textplatzhalter 6">
            <a:extLst>
              <a:ext uri="{FF2B5EF4-FFF2-40B4-BE49-F238E27FC236}">
                <a16:creationId xmlns:a16="http://schemas.microsoft.com/office/drawing/2014/main" id="{72E8759B-0470-4372-A731-C46E5A6C85C1}"/>
              </a:ext>
            </a:extLst>
          </p:cNvPr>
          <p:cNvSpPr>
            <a:spLocks noGrp="1"/>
          </p:cNvSpPr>
          <p:nvPr>
            <p:ph type="body" sz="quarter" idx="15"/>
          </p:nvPr>
        </p:nvSpPr>
        <p:spPr>
          <a:xfrm>
            <a:off x="838201" y="1005417"/>
            <a:ext cx="11023684" cy="582083"/>
          </a:xfrm>
        </p:spPr>
        <p:txBody>
          <a:bodyPr>
            <a:noAutofit/>
          </a:bodyPr>
          <a:lstStyle>
            <a:lvl1pPr marL="0" indent="0">
              <a:buNone/>
              <a:defRPr sz="3200" b="1">
                <a:solidFill>
                  <a:srgbClr val="021F48"/>
                </a:solidFill>
                <a:latin typeface="+mj-lt"/>
              </a:defRPr>
            </a:lvl1pPr>
            <a:lvl2pPr marL="457189" indent="0">
              <a:buNone/>
              <a:defRPr sz="4000" b="1">
                <a:latin typeface="+mj-lt"/>
              </a:defRPr>
            </a:lvl2pPr>
            <a:lvl3pPr marL="914377" indent="0">
              <a:buNone/>
              <a:defRPr sz="4000" b="1">
                <a:latin typeface="+mj-lt"/>
              </a:defRPr>
            </a:lvl3pPr>
            <a:lvl4pPr marL="1371566" indent="0">
              <a:buNone/>
              <a:defRPr sz="4000" b="1">
                <a:latin typeface="+mj-lt"/>
              </a:defRPr>
            </a:lvl4pPr>
            <a:lvl5pPr marL="1828754" indent="0">
              <a:buNone/>
              <a:defRPr sz="4000" b="1">
                <a:latin typeface="+mj-lt"/>
              </a:defRPr>
            </a:lvl5pPr>
          </a:lstStyle>
          <a:p>
            <a:pPr lvl="0"/>
            <a:r>
              <a:rPr lang="en-US"/>
              <a:t>Click to edit Master text styles</a:t>
            </a:r>
          </a:p>
        </p:txBody>
      </p:sp>
    </p:spTree>
    <p:extLst>
      <p:ext uri="{BB962C8B-B14F-4D97-AF65-F5344CB8AC3E}">
        <p14:creationId xmlns:p14="http://schemas.microsoft.com/office/powerpoint/2010/main" val="276595694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7_Benutzerdefiniertes Layout">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4E0F50EE-FE6D-4F4A-9085-A79F51D20151}"/>
              </a:ext>
            </a:extLst>
          </p:cNvPr>
          <p:cNvSpPr>
            <a:spLocks noGrp="1"/>
          </p:cNvSpPr>
          <p:nvPr>
            <p:ph type="dt" sz="half" idx="10"/>
          </p:nvPr>
        </p:nvSpPr>
        <p:spPr/>
        <p:txBody>
          <a:bodyPr/>
          <a:lstStyle/>
          <a:p>
            <a:fld id="{BB6BB277-8D1E-FA4F-BB61-EE586B96F471}" type="datetime1">
              <a:rPr lang="de-CH" smtClean="0"/>
              <a:t>14.12.2021</a:t>
            </a:fld>
            <a:endParaRPr lang="de-DE" dirty="0"/>
          </a:p>
        </p:txBody>
      </p:sp>
      <p:sp>
        <p:nvSpPr>
          <p:cNvPr id="4" name="Fußzeilenplatzhalter 3">
            <a:extLst>
              <a:ext uri="{FF2B5EF4-FFF2-40B4-BE49-F238E27FC236}">
                <a16:creationId xmlns:a16="http://schemas.microsoft.com/office/drawing/2014/main" id="{E9BC11CD-EB4F-4B13-8ED5-88B27EE0C57E}"/>
              </a:ext>
            </a:extLst>
          </p:cNvPr>
          <p:cNvSpPr>
            <a:spLocks noGrp="1"/>
          </p:cNvSpPr>
          <p:nvPr>
            <p:ph type="ftr" sz="quarter" idx="11"/>
          </p:nvPr>
        </p:nvSpPr>
        <p:spPr/>
        <p:txBody>
          <a:bodyPr/>
          <a:lstStyle/>
          <a:p>
            <a:r>
              <a:rPr lang="de-DE" dirty="0"/>
              <a:t>Noser Young</a:t>
            </a:r>
          </a:p>
        </p:txBody>
      </p:sp>
      <p:sp>
        <p:nvSpPr>
          <p:cNvPr id="5" name="Foliennummernplatzhalter 4">
            <a:extLst>
              <a:ext uri="{FF2B5EF4-FFF2-40B4-BE49-F238E27FC236}">
                <a16:creationId xmlns:a16="http://schemas.microsoft.com/office/drawing/2014/main" id="{50077897-2B75-4A3A-889E-F192BEF47B50}"/>
              </a:ext>
            </a:extLst>
          </p:cNvPr>
          <p:cNvSpPr>
            <a:spLocks noGrp="1"/>
          </p:cNvSpPr>
          <p:nvPr>
            <p:ph type="sldNum" sz="quarter" idx="12"/>
          </p:nvPr>
        </p:nvSpPr>
        <p:spPr/>
        <p:txBody>
          <a:bodyPr/>
          <a:lstStyle/>
          <a:p>
            <a:fld id="{6197A92A-6845-734B-8469-5A8580C30391}" type="slidenum">
              <a:rPr lang="de-DE" smtClean="0"/>
              <a:pPr/>
              <a:t>‹#›</a:t>
            </a:fld>
            <a:endParaRPr lang="de-DE" dirty="0"/>
          </a:p>
        </p:txBody>
      </p:sp>
      <p:sp>
        <p:nvSpPr>
          <p:cNvPr id="18" name="Inhaltsplatzhalter 2">
            <a:extLst>
              <a:ext uri="{FF2B5EF4-FFF2-40B4-BE49-F238E27FC236}">
                <a16:creationId xmlns:a16="http://schemas.microsoft.com/office/drawing/2014/main" id="{3ED74CF6-ABA9-4703-AD1B-C087F3E17B11}"/>
              </a:ext>
            </a:extLst>
          </p:cNvPr>
          <p:cNvSpPr>
            <a:spLocks noGrp="1"/>
          </p:cNvSpPr>
          <p:nvPr>
            <p:ph sz="half" idx="1"/>
          </p:nvPr>
        </p:nvSpPr>
        <p:spPr>
          <a:xfrm>
            <a:off x="838200" y="1824567"/>
            <a:ext cx="10515600" cy="4080933"/>
          </a:xfrm>
        </p:spPr>
        <p:txBody>
          <a:bodyPr/>
          <a:lstStyle>
            <a:lvl1pPr marL="0" indent="0">
              <a:buNone/>
              <a:defRPr/>
            </a:lvl1pPr>
          </a:lstStyle>
          <a:p>
            <a:pPr lvl="0"/>
            <a:r>
              <a:rPr lang="en-US"/>
              <a:t>Click to edit Master text styles</a:t>
            </a:r>
          </a:p>
        </p:txBody>
      </p:sp>
      <p:pic>
        <p:nvPicPr>
          <p:cNvPr id="19" name="Bild 8">
            <a:extLst>
              <a:ext uri="{FF2B5EF4-FFF2-40B4-BE49-F238E27FC236}">
                <a16:creationId xmlns:a16="http://schemas.microsoft.com/office/drawing/2014/main" id="{2388659F-F69E-474E-9EA2-561986C02947}"/>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9259523" y="6132839"/>
            <a:ext cx="2094277" cy="447024"/>
          </a:xfrm>
          <a:prstGeom prst="rect">
            <a:avLst/>
          </a:prstGeom>
        </p:spPr>
      </p:pic>
      <p:sp>
        <p:nvSpPr>
          <p:cNvPr id="9" name="Textplatzhalter 6">
            <a:extLst>
              <a:ext uri="{FF2B5EF4-FFF2-40B4-BE49-F238E27FC236}">
                <a16:creationId xmlns:a16="http://schemas.microsoft.com/office/drawing/2014/main" id="{E537D88D-29C5-41A7-AA6E-5E3522D6F44F}"/>
              </a:ext>
            </a:extLst>
          </p:cNvPr>
          <p:cNvSpPr>
            <a:spLocks noGrp="1"/>
          </p:cNvSpPr>
          <p:nvPr>
            <p:ph type="body" sz="quarter" idx="13"/>
          </p:nvPr>
        </p:nvSpPr>
        <p:spPr>
          <a:xfrm>
            <a:off x="838200" y="370417"/>
            <a:ext cx="10515600" cy="582083"/>
          </a:xfrm>
        </p:spPr>
        <p:txBody>
          <a:bodyPr>
            <a:noAutofit/>
          </a:bodyPr>
          <a:lstStyle>
            <a:lvl1pPr marL="0" indent="0">
              <a:buNone/>
              <a:defRPr sz="4000" b="1">
                <a:latin typeface="+mj-lt"/>
              </a:defRPr>
            </a:lvl1pPr>
            <a:lvl2pPr marL="457189" indent="0">
              <a:buNone/>
              <a:defRPr sz="4000" b="1">
                <a:latin typeface="+mj-lt"/>
              </a:defRPr>
            </a:lvl2pPr>
            <a:lvl3pPr marL="914377" indent="0">
              <a:buNone/>
              <a:defRPr sz="4000" b="1">
                <a:latin typeface="+mj-lt"/>
              </a:defRPr>
            </a:lvl3pPr>
            <a:lvl4pPr marL="1371566" indent="0">
              <a:buNone/>
              <a:defRPr sz="4000" b="1">
                <a:latin typeface="+mj-lt"/>
              </a:defRPr>
            </a:lvl4pPr>
            <a:lvl5pPr marL="1828754" indent="0">
              <a:buNone/>
              <a:defRPr sz="4000" b="1">
                <a:latin typeface="+mj-lt"/>
              </a:defRPr>
            </a:lvl5pPr>
          </a:lstStyle>
          <a:p>
            <a:pPr lvl="0"/>
            <a:r>
              <a:rPr lang="en-US"/>
              <a:t>Click to edit Master text styles</a:t>
            </a:r>
          </a:p>
        </p:txBody>
      </p:sp>
      <p:sp>
        <p:nvSpPr>
          <p:cNvPr id="10" name="Textplatzhalter 6">
            <a:extLst>
              <a:ext uri="{FF2B5EF4-FFF2-40B4-BE49-F238E27FC236}">
                <a16:creationId xmlns:a16="http://schemas.microsoft.com/office/drawing/2014/main" id="{7C4D9D1A-4C7E-4B62-9F86-58669E90294C}"/>
              </a:ext>
            </a:extLst>
          </p:cNvPr>
          <p:cNvSpPr>
            <a:spLocks noGrp="1"/>
          </p:cNvSpPr>
          <p:nvPr>
            <p:ph type="body" sz="quarter" idx="15"/>
          </p:nvPr>
        </p:nvSpPr>
        <p:spPr>
          <a:xfrm>
            <a:off x="838201" y="1005417"/>
            <a:ext cx="11023684" cy="582083"/>
          </a:xfrm>
        </p:spPr>
        <p:txBody>
          <a:bodyPr>
            <a:noAutofit/>
          </a:bodyPr>
          <a:lstStyle>
            <a:lvl1pPr marL="0" indent="0">
              <a:buNone/>
              <a:defRPr sz="3200" b="1">
                <a:solidFill>
                  <a:srgbClr val="021F48"/>
                </a:solidFill>
                <a:latin typeface="+mj-lt"/>
              </a:defRPr>
            </a:lvl1pPr>
            <a:lvl2pPr marL="457189" indent="0">
              <a:buNone/>
              <a:defRPr sz="4000" b="1">
                <a:latin typeface="+mj-lt"/>
              </a:defRPr>
            </a:lvl2pPr>
            <a:lvl3pPr marL="914377" indent="0">
              <a:buNone/>
              <a:defRPr sz="4000" b="1">
                <a:latin typeface="+mj-lt"/>
              </a:defRPr>
            </a:lvl3pPr>
            <a:lvl4pPr marL="1371566" indent="0">
              <a:buNone/>
              <a:defRPr sz="4000" b="1">
                <a:latin typeface="+mj-lt"/>
              </a:defRPr>
            </a:lvl4pPr>
            <a:lvl5pPr marL="1828754" indent="0">
              <a:buNone/>
              <a:defRPr sz="4000" b="1">
                <a:latin typeface="+mj-lt"/>
              </a:defRPr>
            </a:lvl5pPr>
          </a:lstStyle>
          <a:p>
            <a:pPr lvl="0"/>
            <a:r>
              <a:rPr lang="en-US"/>
              <a:t>Click to edit Master text styles</a:t>
            </a:r>
          </a:p>
        </p:txBody>
      </p:sp>
    </p:spTree>
    <p:extLst>
      <p:ext uri="{BB962C8B-B14F-4D97-AF65-F5344CB8AC3E}">
        <p14:creationId xmlns:p14="http://schemas.microsoft.com/office/powerpoint/2010/main" val="36467366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7_Benutzerdefiniertes Layout">
    <p:spTree>
      <p:nvGrpSpPr>
        <p:cNvPr id="1" name=""/>
        <p:cNvGrpSpPr/>
        <p:nvPr/>
      </p:nvGrpSpPr>
      <p:grpSpPr>
        <a:xfrm>
          <a:off x="0" y="0"/>
          <a:ext cx="0" cy="0"/>
          <a:chOff x="0" y="0"/>
          <a:chExt cx="0" cy="0"/>
        </a:xfrm>
      </p:grpSpPr>
      <p:sp>
        <p:nvSpPr>
          <p:cNvPr id="10" name="Bildplatzhalter 13">
            <a:extLst>
              <a:ext uri="{FF2B5EF4-FFF2-40B4-BE49-F238E27FC236}">
                <a16:creationId xmlns:a16="http://schemas.microsoft.com/office/drawing/2014/main" id="{469D29BB-6763-484D-8A2D-C36643D38611}"/>
              </a:ext>
            </a:extLst>
          </p:cNvPr>
          <p:cNvSpPr>
            <a:spLocks noGrp="1"/>
          </p:cNvSpPr>
          <p:nvPr>
            <p:ph type="pic" sz="quarter" idx="13"/>
          </p:nvPr>
        </p:nvSpPr>
        <p:spPr>
          <a:xfrm>
            <a:off x="0" y="1"/>
            <a:ext cx="6096000" cy="3426884"/>
          </a:xfrm>
          <a:prstGeom prst="rect">
            <a:avLst/>
          </a:prstGeom>
        </p:spPr>
        <p:txBody>
          <a:bodyPr/>
          <a:lstStyle/>
          <a:p>
            <a:r>
              <a:rPr lang="en-US"/>
              <a:t>Click icon to add picture</a:t>
            </a:r>
            <a:endParaRPr lang="de-CH"/>
          </a:p>
        </p:txBody>
      </p:sp>
      <p:sp>
        <p:nvSpPr>
          <p:cNvPr id="13" name="Bildplatzhalter 20">
            <a:extLst>
              <a:ext uri="{FF2B5EF4-FFF2-40B4-BE49-F238E27FC236}">
                <a16:creationId xmlns:a16="http://schemas.microsoft.com/office/drawing/2014/main" id="{9DA742F4-C1E7-457C-AA16-713154A40E0E}"/>
              </a:ext>
            </a:extLst>
          </p:cNvPr>
          <p:cNvSpPr>
            <a:spLocks noGrp="1"/>
          </p:cNvSpPr>
          <p:nvPr>
            <p:ph type="pic" sz="quarter" idx="14"/>
          </p:nvPr>
        </p:nvSpPr>
        <p:spPr>
          <a:xfrm>
            <a:off x="6096000" y="-2117"/>
            <a:ext cx="6096000" cy="3429001"/>
          </a:xfrm>
          <a:prstGeom prst="rect">
            <a:avLst/>
          </a:prstGeom>
        </p:spPr>
        <p:txBody>
          <a:bodyPr/>
          <a:lstStyle/>
          <a:p>
            <a:r>
              <a:rPr lang="en-US"/>
              <a:t>Click icon to add picture</a:t>
            </a:r>
            <a:endParaRPr lang="de-CH"/>
          </a:p>
        </p:txBody>
      </p:sp>
      <p:sp>
        <p:nvSpPr>
          <p:cNvPr id="14" name="Textplatzhalter 25">
            <a:extLst>
              <a:ext uri="{FF2B5EF4-FFF2-40B4-BE49-F238E27FC236}">
                <a16:creationId xmlns:a16="http://schemas.microsoft.com/office/drawing/2014/main" id="{3A5FA222-0817-4C80-BECA-7274E473CC1F}"/>
              </a:ext>
            </a:extLst>
          </p:cNvPr>
          <p:cNvSpPr>
            <a:spLocks noGrp="1"/>
          </p:cNvSpPr>
          <p:nvPr>
            <p:ph type="body" sz="quarter" idx="15"/>
          </p:nvPr>
        </p:nvSpPr>
        <p:spPr>
          <a:xfrm>
            <a:off x="838200" y="3943351"/>
            <a:ext cx="10515600" cy="1261533"/>
          </a:xfrm>
          <a:prstGeom prst="rect">
            <a:avLst/>
          </a:prstGeom>
        </p:spPr>
        <p:txBody>
          <a:bodyPr>
            <a:noAutofit/>
          </a:bodyPr>
          <a:lstStyle>
            <a:lvl1pPr marL="0" indent="0">
              <a:buNone/>
              <a:defRPr sz="4267" b="1">
                <a:solidFill>
                  <a:schemeClr val="tx1"/>
                </a:solidFill>
                <a:latin typeface="+mj-lt"/>
              </a:defRPr>
            </a:lvl1pPr>
            <a:lvl2pPr>
              <a:defRPr sz="4267" b="1">
                <a:solidFill>
                  <a:schemeClr val="tx1"/>
                </a:solidFill>
                <a:latin typeface="+mj-lt"/>
              </a:defRPr>
            </a:lvl2pPr>
            <a:lvl3pPr>
              <a:defRPr sz="4267" b="1">
                <a:solidFill>
                  <a:schemeClr val="tx1"/>
                </a:solidFill>
                <a:latin typeface="+mj-lt"/>
              </a:defRPr>
            </a:lvl3pPr>
            <a:lvl4pPr>
              <a:defRPr sz="4267" b="1">
                <a:solidFill>
                  <a:schemeClr val="tx1"/>
                </a:solidFill>
                <a:latin typeface="+mj-lt"/>
              </a:defRPr>
            </a:lvl4pPr>
            <a:lvl5pPr>
              <a:defRPr sz="4267" b="1">
                <a:solidFill>
                  <a:schemeClr val="tx1"/>
                </a:solidFill>
                <a:latin typeface="+mj-lt"/>
              </a:defRPr>
            </a:lvl5pPr>
          </a:lstStyle>
          <a:p>
            <a:pPr lvl="0"/>
            <a:r>
              <a:rPr lang="en-US"/>
              <a:t>Click to edit Master text styles</a:t>
            </a:r>
          </a:p>
        </p:txBody>
      </p:sp>
      <p:pic>
        <p:nvPicPr>
          <p:cNvPr id="15" name="Bild 8">
            <a:extLst>
              <a:ext uri="{FF2B5EF4-FFF2-40B4-BE49-F238E27FC236}">
                <a16:creationId xmlns:a16="http://schemas.microsoft.com/office/drawing/2014/main" id="{2B50FCC7-A97C-4EC3-B029-E8B128A4D1A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00058" y="5645092"/>
            <a:ext cx="3231557" cy="689779"/>
          </a:xfrm>
          <a:prstGeom prst="rect">
            <a:avLst/>
          </a:prstGeom>
        </p:spPr>
      </p:pic>
      <p:sp>
        <p:nvSpPr>
          <p:cNvPr id="16" name="Titel 1">
            <a:extLst>
              <a:ext uri="{FF2B5EF4-FFF2-40B4-BE49-F238E27FC236}">
                <a16:creationId xmlns:a16="http://schemas.microsoft.com/office/drawing/2014/main" id="{3A0D62F3-6425-4B27-B783-CC011EB6E9AB}"/>
              </a:ext>
            </a:extLst>
          </p:cNvPr>
          <p:cNvSpPr txBox="1">
            <a:spLocks/>
          </p:cNvSpPr>
          <p:nvPr/>
        </p:nvSpPr>
        <p:spPr>
          <a:xfrm>
            <a:off x="6276230" y="5689546"/>
            <a:ext cx="5070673" cy="868017"/>
          </a:xfrm>
          <a:prstGeom prst="rect">
            <a:avLst/>
          </a:prstGeom>
        </p:spPr>
        <p:txBody>
          <a:bodyPr>
            <a:normAutofit fontScale="97500"/>
          </a:bodyPr>
          <a:lstStyle>
            <a:lvl1pPr algn="l" defTabSz="685800" rtl="0" eaLnBrk="1" latinLnBrk="0" hangingPunct="1">
              <a:lnSpc>
                <a:spcPct val="90000"/>
              </a:lnSpc>
              <a:spcBef>
                <a:spcPct val="0"/>
              </a:spcBef>
              <a:buNone/>
              <a:defRPr sz="3300" b="1" kern="1200">
                <a:solidFill>
                  <a:schemeClr val="tx1"/>
                </a:solidFill>
                <a:latin typeface="+mj-lt"/>
                <a:ea typeface="+mj-ea"/>
                <a:cs typeface="+mj-cs"/>
              </a:defRPr>
            </a:lvl1pPr>
          </a:lstStyle>
          <a:p>
            <a:r>
              <a:rPr lang="de-DE" sz="2267" b="0" dirty="0">
                <a:solidFill>
                  <a:srgbClr val="0069FF"/>
                </a:solidFill>
                <a:cs typeface="Arial" panose="020B0604020202020204" pitchFamily="34" charset="0"/>
              </a:rPr>
              <a:t>TALENTE</a:t>
            </a:r>
            <a:r>
              <a:rPr lang="de-DE" sz="2267" b="0" dirty="0">
                <a:cs typeface="Arial" panose="020B0604020202020204" pitchFamily="34" charset="0"/>
              </a:rPr>
              <a:t> </a:t>
            </a:r>
          </a:p>
          <a:p>
            <a:r>
              <a:rPr lang="de-DE" sz="1333" b="0" dirty="0">
                <a:cs typeface="Arial" panose="020B0604020202020204" pitchFamily="34" charset="0"/>
              </a:rPr>
              <a:t>AUSBILDEN </a:t>
            </a:r>
            <a:r>
              <a:rPr lang="de-DE" sz="1333" b="0" dirty="0">
                <a:solidFill>
                  <a:srgbClr val="0069FF"/>
                </a:solidFill>
                <a:cs typeface="Arial" panose="020B0604020202020204" pitchFamily="34" charset="0"/>
              </a:rPr>
              <a:t>I</a:t>
            </a:r>
            <a:r>
              <a:rPr lang="de-DE" sz="1333" b="0" dirty="0">
                <a:cs typeface="Arial" panose="020B0604020202020204" pitchFamily="34" charset="0"/>
              </a:rPr>
              <a:t> FÖRDERN </a:t>
            </a:r>
            <a:r>
              <a:rPr lang="de-DE" sz="1333" b="0" dirty="0">
                <a:solidFill>
                  <a:srgbClr val="0069FF"/>
                </a:solidFill>
                <a:cs typeface="Arial" panose="020B0604020202020204" pitchFamily="34" charset="0"/>
              </a:rPr>
              <a:t>I</a:t>
            </a:r>
            <a:r>
              <a:rPr lang="de-DE" sz="1333" b="0" dirty="0">
                <a:cs typeface="Arial" panose="020B0604020202020204" pitchFamily="34" charset="0"/>
              </a:rPr>
              <a:t> ENTFALTEN</a:t>
            </a:r>
            <a:endParaRPr lang="de-DE" sz="1333" b="0" dirty="0"/>
          </a:p>
        </p:txBody>
      </p:sp>
    </p:spTree>
    <p:extLst>
      <p:ext uri="{BB962C8B-B14F-4D97-AF65-F5344CB8AC3E}">
        <p14:creationId xmlns:p14="http://schemas.microsoft.com/office/powerpoint/2010/main" val="89616389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2_Benutzerdefiniertes Layout">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4E0F50EE-FE6D-4F4A-9085-A79F51D20151}"/>
              </a:ext>
            </a:extLst>
          </p:cNvPr>
          <p:cNvSpPr>
            <a:spLocks noGrp="1"/>
          </p:cNvSpPr>
          <p:nvPr>
            <p:ph type="dt" sz="half" idx="10"/>
          </p:nvPr>
        </p:nvSpPr>
        <p:spPr/>
        <p:txBody>
          <a:bodyPr/>
          <a:lstStyle/>
          <a:p>
            <a:fld id="{BB6BB277-8D1E-FA4F-BB61-EE586B96F471}" type="datetime1">
              <a:rPr lang="de-CH" smtClean="0"/>
              <a:t>14.12.2021</a:t>
            </a:fld>
            <a:endParaRPr lang="de-DE" dirty="0"/>
          </a:p>
        </p:txBody>
      </p:sp>
      <p:sp>
        <p:nvSpPr>
          <p:cNvPr id="4" name="Fußzeilenplatzhalter 3">
            <a:extLst>
              <a:ext uri="{FF2B5EF4-FFF2-40B4-BE49-F238E27FC236}">
                <a16:creationId xmlns:a16="http://schemas.microsoft.com/office/drawing/2014/main" id="{E9BC11CD-EB4F-4B13-8ED5-88B27EE0C57E}"/>
              </a:ext>
            </a:extLst>
          </p:cNvPr>
          <p:cNvSpPr>
            <a:spLocks noGrp="1"/>
          </p:cNvSpPr>
          <p:nvPr>
            <p:ph type="ftr" sz="quarter" idx="11"/>
          </p:nvPr>
        </p:nvSpPr>
        <p:spPr/>
        <p:txBody>
          <a:bodyPr/>
          <a:lstStyle/>
          <a:p>
            <a:r>
              <a:rPr lang="de-DE" dirty="0"/>
              <a:t>Noser Young</a:t>
            </a:r>
          </a:p>
        </p:txBody>
      </p:sp>
      <p:sp>
        <p:nvSpPr>
          <p:cNvPr id="5" name="Foliennummernplatzhalter 4">
            <a:extLst>
              <a:ext uri="{FF2B5EF4-FFF2-40B4-BE49-F238E27FC236}">
                <a16:creationId xmlns:a16="http://schemas.microsoft.com/office/drawing/2014/main" id="{50077897-2B75-4A3A-889E-F192BEF47B50}"/>
              </a:ext>
            </a:extLst>
          </p:cNvPr>
          <p:cNvSpPr>
            <a:spLocks noGrp="1"/>
          </p:cNvSpPr>
          <p:nvPr>
            <p:ph type="sldNum" sz="quarter" idx="12"/>
          </p:nvPr>
        </p:nvSpPr>
        <p:spPr/>
        <p:txBody>
          <a:bodyPr/>
          <a:lstStyle/>
          <a:p>
            <a:fld id="{6197A92A-6845-734B-8469-5A8580C30391}" type="slidenum">
              <a:rPr lang="de-DE" smtClean="0"/>
              <a:pPr/>
              <a:t>‹#›</a:t>
            </a:fld>
            <a:endParaRPr lang="de-DE" dirty="0"/>
          </a:p>
        </p:txBody>
      </p:sp>
      <p:sp>
        <p:nvSpPr>
          <p:cNvPr id="9" name="Textplatzhalter 8">
            <a:extLst>
              <a:ext uri="{FF2B5EF4-FFF2-40B4-BE49-F238E27FC236}">
                <a16:creationId xmlns:a16="http://schemas.microsoft.com/office/drawing/2014/main" id="{F6F02C11-F462-47C7-898D-240691E04E75}"/>
              </a:ext>
            </a:extLst>
          </p:cNvPr>
          <p:cNvSpPr>
            <a:spLocks noGrp="1"/>
          </p:cNvSpPr>
          <p:nvPr>
            <p:ph type="body" sz="quarter" idx="14"/>
          </p:nvPr>
        </p:nvSpPr>
        <p:spPr>
          <a:xfrm>
            <a:off x="6024034" y="1824567"/>
            <a:ext cx="5329767" cy="4080933"/>
          </a:xfrm>
        </p:spPr>
        <p:txBody>
          <a:bodyPr/>
          <a:lstStyle>
            <a:lvl1pPr>
              <a:buClr>
                <a:srgbClr val="021F48"/>
              </a:buClr>
              <a:defRPr/>
            </a:lvl1pPr>
            <a:lvl2pPr>
              <a:buClr>
                <a:srgbClr val="021F48"/>
              </a:buClr>
              <a:defRPr/>
            </a:lvl2pPr>
            <a:lvl3pPr>
              <a:buClr>
                <a:srgbClr val="021F48"/>
              </a:buClr>
              <a:defRPr/>
            </a:lvl3pPr>
            <a:lvl4pPr>
              <a:buClr>
                <a:srgbClr val="021F48"/>
              </a:buClr>
              <a:defRPr/>
            </a:lvl4pPr>
            <a:lvl5pPr>
              <a:buClr>
                <a:srgbClr val="021F48"/>
              </a:buCl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CH" dirty="0"/>
          </a:p>
        </p:txBody>
      </p:sp>
      <p:sp>
        <p:nvSpPr>
          <p:cNvPr id="18" name="Inhaltsplatzhalter 2">
            <a:extLst>
              <a:ext uri="{FF2B5EF4-FFF2-40B4-BE49-F238E27FC236}">
                <a16:creationId xmlns:a16="http://schemas.microsoft.com/office/drawing/2014/main" id="{3ED74CF6-ABA9-4703-AD1B-C087F3E17B11}"/>
              </a:ext>
            </a:extLst>
          </p:cNvPr>
          <p:cNvSpPr>
            <a:spLocks noGrp="1"/>
          </p:cNvSpPr>
          <p:nvPr>
            <p:ph sz="half" idx="1"/>
          </p:nvPr>
        </p:nvSpPr>
        <p:spPr>
          <a:xfrm>
            <a:off x="838201" y="1824567"/>
            <a:ext cx="5185833" cy="4080933"/>
          </a:xfrm>
        </p:spPr>
        <p:txBody>
          <a:bodyPr/>
          <a:lstStyle>
            <a:lvl1pPr marL="0" indent="0">
              <a:buNone/>
              <a:defRPr/>
            </a:lvl1pPr>
          </a:lstStyle>
          <a:p>
            <a:pPr lvl="0"/>
            <a:r>
              <a:rPr lang="en-US"/>
              <a:t>Click to edit Master text styles</a:t>
            </a:r>
          </a:p>
        </p:txBody>
      </p:sp>
      <p:pic>
        <p:nvPicPr>
          <p:cNvPr id="19" name="Bild 8">
            <a:extLst>
              <a:ext uri="{FF2B5EF4-FFF2-40B4-BE49-F238E27FC236}">
                <a16:creationId xmlns:a16="http://schemas.microsoft.com/office/drawing/2014/main" id="{2388659F-F69E-474E-9EA2-561986C02947}"/>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9259523" y="6132839"/>
            <a:ext cx="2094277" cy="447024"/>
          </a:xfrm>
          <a:prstGeom prst="rect">
            <a:avLst/>
          </a:prstGeom>
        </p:spPr>
      </p:pic>
      <p:sp>
        <p:nvSpPr>
          <p:cNvPr id="10" name="Textplatzhalter 6">
            <a:extLst>
              <a:ext uri="{FF2B5EF4-FFF2-40B4-BE49-F238E27FC236}">
                <a16:creationId xmlns:a16="http://schemas.microsoft.com/office/drawing/2014/main" id="{4ED92580-B5DD-497E-967C-C6D2E52B0B8A}"/>
              </a:ext>
            </a:extLst>
          </p:cNvPr>
          <p:cNvSpPr>
            <a:spLocks noGrp="1"/>
          </p:cNvSpPr>
          <p:nvPr>
            <p:ph type="body" sz="quarter" idx="13"/>
          </p:nvPr>
        </p:nvSpPr>
        <p:spPr>
          <a:xfrm>
            <a:off x="838200" y="370417"/>
            <a:ext cx="10515600" cy="582083"/>
          </a:xfrm>
        </p:spPr>
        <p:txBody>
          <a:bodyPr>
            <a:noAutofit/>
          </a:bodyPr>
          <a:lstStyle>
            <a:lvl1pPr marL="0" indent="0">
              <a:buNone/>
              <a:defRPr sz="4000" b="1">
                <a:latin typeface="+mj-lt"/>
              </a:defRPr>
            </a:lvl1pPr>
            <a:lvl2pPr marL="457189" indent="0">
              <a:buNone/>
              <a:defRPr sz="4000" b="1">
                <a:latin typeface="+mj-lt"/>
              </a:defRPr>
            </a:lvl2pPr>
            <a:lvl3pPr marL="914377" indent="0">
              <a:buNone/>
              <a:defRPr sz="4000" b="1">
                <a:latin typeface="+mj-lt"/>
              </a:defRPr>
            </a:lvl3pPr>
            <a:lvl4pPr marL="1371566" indent="0">
              <a:buNone/>
              <a:defRPr sz="4000" b="1">
                <a:latin typeface="+mj-lt"/>
              </a:defRPr>
            </a:lvl4pPr>
            <a:lvl5pPr marL="1828754" indent="0">
              <a:buNone/>
              <a:defRPr sz="4000" b="1">
                <a:latin typeface="+mj-lt"/>
              </a:defRPr>
            </a:lvl5pPr>
          </a:lstStyle>
          <a:p>
            <a:pPr lvl="0"/>
            <a:r>
              <a:rPr lang="en-US"/>
              <a:t>Click to edit Master text styles</a:t>
            </a:r>
          </a:p>
        </p:txBody>
      </p:sp>
      <p:sp>
        <p:nvSpPr>
          <p:cNvPr id="11" name="Textplatzhalter 6">
            <a:extLst>
              <a:ext uri="{FF2B5EF4-FFF2-40B4-BE49-F238E27FC236}">
                <a16:creationId xmlns:a16="http://schemas.microsoft.com/office/drawing/2014/main" id="{EB6E7A17-3B14-4853-B8F7-23618812822B}"/>
              </a:ext>
            </a:extLst>
          </p:cNvPr>
          <p:cNvSpPr>
            <a:spLocks noGrp="1"/>
          </p:cNvSpPr>
          <p:nvPr>
            <p:ph type="body" sz="quarter" idx="15"/>
          </p:nvPr>
        </p:nvSpPr>
        <p:spPr>
          <a:xfrm>
            <a:off x="838201" y="1005417"/>
            <a:ext cx="11023684" cy="582083"/>
          </a:xfrm>
        </p:spPr>
        <p:txBody>
          <a:bodyPr>
            <a:noAutofit/>
          </a:bodyPr>
          <a:lstStyle>
            <a:lvl1pPr marL="0" indent="0">
              <a:buNone/>
              <a:defRPr sz="3200" b="1">
                <a:solidFill>
                  <a:srgbClr val="021F48"/>
                </a:solidFill>
                <a:latin typeface="+mj-lt"/>
              </a:defRPr>
            </a:lvl1pPr>
            <a:lvl2pPr marL="457189" indent="0">
              <a:buNone/>
              <a:defRPr sz="4000" b="1">
                <a:latin typeface="+mj-lt"/>
              </a:defRPr>
            </a:lvl2pPr>
            <a:lvl3pPr marL="914377" indent="0">
              <a:buNone/>
              <a:defRPr sz="4000" b="1">
                <a:latin typeface="+mj-lt"/>
              </a:defRPr>
            </a:lvl3pPr>
            <a:lvl4pPr marL="1371566" indent="0">
              <a:buNone/>
              <a:defRPr sz="4000" b="1">
                <a:latin typeface="+mj-lt"/>
              </a:defRPr>
            </a:lvl4pPr>
            <a:lvl5pPr marL="1828754" indent="0">
              <a:buNone/>
              <a:defRPr sz="4000" b="1">
                <a:latin typeface="+mj-lt"/>
              </a:defRPr>
            </a:lvl5pPr>
          </a:lstStyle>
          <a:p>
            <a:pPr lvl="0"/>
            <a:r>
              <a:rPr lang="en-US"/>
              <a:t>Click to edit Master text styles</a:t>
            </a:r>
          </a:p>
        </p:txBody>
      </p:sp>
    </p:spTree>
    <p:extLst>
      <p:ext uri="{BB962C8B-B14F-4D97-AF65-F5344CB8AC3E}">
        <p14:creationId xmlns:p14="http://schemas.microsoft.com/office/powerpoint/2010/main" val="116326214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1_Zwei Inhalte">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838200" y="1825625"/>
            <a:ext cx="5181600" cy="4079875"/>
          </a:xfrm>
        </p:spPr>
        <p:txBody>
          <a:bodyPr/>
          <a:lstStyle>
            <a:lvl1pPr>
              <a:buClr>
                <a:srgbClr val="021F48"/>
              </a:buClr>
              <a:defRPr/>
            </a:lvl1pPr>
            <a:lvl2pPr>
              <a:buClr>
                <a:srgbClr val="021F48"/>
              </a:buClr>
              <a:defRPr/>
            </a:lvl2pPr>
            <a:lvl3pPr>
              <a:buClr>
                <a:srgbClr val="021F48"/>
              </a:buClr>
              <a:defRPr/>
            </a:lvl3pPr>
            <a:lvl4pPr>
              <a:buClr>
                <a:srgbClr val="021F48"/>
              </a:buClr>
              <a:defRPr/>
            </a:lvl4pPr>
            <a:lvl5pPr>
              <a:buClr>
                <a:srgbClr val="021F48"/>
              </a:buCl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079875"/>
          </a:xfrm>
        </p:spPr>
        <p:txBody>
          <a:bodyPr/>
          <a:lstStyle>
            <a:lvl1pPr>
              <a:buClr>
                <a:srgbClr val="021F48"/>
              </a:buClr>
              <a:defRPr/>
            </a:lvl1pPr>
            <a:lvl2pPr>
              <a:buClr>
                <a:srgbClr val="021F48"/>
              </a:buClr>
              <a:defRPr/>
            </a:lvl2pPr>
            <a:lvl3pPr>
              <a:buClr>
                <a:srgbClr val="021F48"/>
              </a:buClr>
              <a:defRPr/>
            </a:lvl3pPr>
            <a:lvl4pPr>
              <a:buClr>
                <a:srgbClr val="021F48"/>
              </a:buClr>
              <a:defRPr/>
            </a:lvl4pPr>
            <a:lvl5pPr>
              <a:buClr>
                <a:srgbClr val="021F48"/>
              </a:buCl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C7DE581-0E8D-D54C-ACBF-962F9777B99F}" type="datetime1">
              <a:rPr lang="de-CH" smtClean="0"/>
              <a:t>14.12.2021</a:t>
            </a:fld>
            <a:endParaRPr lang="de-DE"/>
          </a:p>
        </p:txBody>
      </p:sp>
      <p:sp>
        <p:nvSpPr>
          <p:cNvPr id="6" name="Footer Placeholder 5"/>
          <p:cNvSpPr>
            <a:spLocks noGrp="1"/>
          </p:cNvSpPr>
          <p:nvPr>
            <p:ph type="ftr" sz="quarter" idx="11"/>
          </p:nvPr>
        </p:nvSpPr>
        <p:spPr/>
        <p:txBody>
          <a:bodyPr/>
          <a:lstStyle/>
          <a:p>
            <a:r>
              <a:rPr lang="de-DE" dirty="0"/>
              <a:t>Noser Young</a:t>
            </a:r>
          </a:p>
        </p:txBody>
      </p:sp>
      <p:sp>
        <p:nvSpPr>
          <p:cNvPr id="7" name="Slide Number Placeholder 6"/>
          <p:cNvSpPr>
            <a:spLocks noGrp="1"/>
          </p:cNvSpPr>
          <p:nvPr>
            <p:ph type="sldNum" sz="quarter" idx="12"/>
          </p:nvPr>
        </p:nvSpPr>
        <p:spPr/>
        <p:txBody>
          <a:bodyPr/>
          <a:lstStyle/>
          <a:p>
            <a:fld id="{6197A92A-6845-734B-8469-5A8580C30391}" type="slidenum">
              <a:rPr lang="de-DE" smtClean="0"/>
              <a:t>‹#›</a:t>
            </a:fld>
            <a:endParaRPr lang="de-DE"/>
          </a:p>
        </p:txBody>
      </p:sp>
      <p:pic>
        <p:nvPicPr>
          <p:cNvPr id="9" name="Bild 8"/>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9259523" y="6132839"/>
            <a:ext cx="2094277" cy="447024"/>
          </a:xfrm>
          <a:prstGeom prst="rect">
            <a:avLst/>
          </a:prstGeom>
        </p:spPr>
      </p:pic>
      <p:sp>
        <p:nvSpPr>
          <p:cNvPr id="10" name="Textplatzhalter 6">
            <a:extLst>
              <a:ext uri="{FF2B5EF4-FFF2-40B4-BE49-F238E27FC236}">
                <a16:creationId xmlns:a16="http://schemas.microsoft.com/office/drawing/2014/main" id="{A4067A7E-A03C-46EC-85F5-D1A25826EE46}"/>
              </a:ext>
            </a:extLst>
          </p:cNvPr>
          <p:cNvSpPr>
            <a:spLocks noGrp="1"/>
          </p:cNvSpPr>
          <p:nvPr>
            <p:ph type="body" sz="quarter" idx="13"/>
          </p:nvPr>
        </p:nvSpPr>
        <p:spPr>
          <a:xfrm>
            <a:off x="838200" y="370417"/>
            <a:ext cx="10515600" cy="582083"/>
          </a:xfrm>
        </p:spPr>
        <p:txBody>
          <a:bodyPr>
            <a:noAutofit/>
          </a:bodyPr>
          <a:lstStyle>
            <a:lvl1pPr marL="0" indent="0">
              <a:buNone/>
              <a:defRPr sz="4000" b="1">
                <a:latin typeface="+mj-lt"/>
              </a:defRPr>
            </a:lvl1pPr>
            <a:lvl2pPr marL="457189" indent="0">
              <a:buNone/>
              <a:defRPr sz="4000" b="1">
                <a:latin typeface="+mj-lt"/>
              </a:defRPr>
            </a:lvl2pPr>
            <a:lvl3pPr marL="914377" indent="0">
              <a:buNone/>
              <a:defRPr sz="4000" b="1">
                <a:latin typeface="+mj-lt"/>
              </a:defRPr>
            </a:lvl3pPr>
            <a:lvl4pPr marL="1371566" indent="0">
              <a:buNone/>
              <a:defRPr sz="4000" b="1">
                <a:latin typeface="+mj-lt"/>
              </a:defRPr>
            </a:lvl4pPr>
            <a:lvl5pPr marL="1828754" indent="0">
              <a:buNone/>
              <a:defRPr sz="4000" b="1">
                <a:latin typeface="+mj-lt"/>
              </a:defRPr>
            </a:lvl5pPr>
          </a:lstStyle>
          <a:p>
            <a:pPr lvl="0"/>
            <a:r>
              <a:rPr lang="en-US"/>
              <a:t>Click to edit Master text styles</a:t>
            </a:r>
          </a:p>
        </p:txBody>
      </p:sp>
      <p:sp>
        <p:nvSpPr>
          <p:cNvPr id="11" name="Textplatzhalter 6">
            <a:extLst>
              <a:ext uri="{FF2B5EF4-FFF2-40B4-BE49-F238E27FC236}">
                <a16:creationId xmlns:a16="http://schemas.microsoft.com/office/drawing/2014/main" id="{E274C763-346A-484C-8FC9-D03FF3B95EAC}"/>
              </a:ext>
            </a:extLst>
          </p:cNvPr>
          <p:cNvSpPr>
            <a:spLocks noGrp="1"/>
          </p:cNvSpPr>
          <p:nvPr>
            <p:ph type="body" sz="quarter" idx="15"/>
          </p:nvPr>
        </p:nvSpPr>
        <p:spPr>
          <a:xfrm>
            <a:off x="838201" y="1005417"/>
            <a:ext cx="11023684" cy="582083"/>
          </a:xfrm>
        </p:spPr>
        <p:txBody>
          <a:bodyPr>
            <a:noAutofit/>
          </a:bodyPr>
          <a:lstStyle>
            <a:lvl1pPr marL="0" indent="0">
              <a:buNone/>
              <a:defRPr sz="3200" b="1">
                <a:solidFill>
                  <a:srgbClr val="021F48"/>
                </a:solidFill>
                <a:latin typeface="+mj-lt"/>
              </a:defRPr>
            </a:lvl1pPr>
            <a:lvl2pPr marL="457189" indent="0">
              <a:buNone/>
              <a:defRPr sz="4000" b="1">
                <a:latin typeface="+mj-lt"/>
              </a:defRPr>
            </a:lvl2pPr>
            <a:lvl3pPr marL="914377" indent="0">
              <a:buNone/>
              <a:defRPr sz="4000" b="1">
                <a:latin typeface="+mj-lt"/>
              </a:defRPr>
            </a:lvl3pPr>
            <a:lvl4pPr marL="1371566" indent="0">
              <a:buNone/>
              <a:defRPr sz="4000" b="1">
                <a:latin typeface="+mj-lt"/>
              </a:defRPr>
            </a:lvl4pPr>
            <a:lvl5pPr marL="1828754" indent="0">
              <a:buNone/>
              <a:defRPr sz="4000" b="1">
                <a:latin typeface="+mj-lt"/>
              </a:defRPr>
            </a:lvl5pPr>
          </a:lstStyle>
          <a:p>
            <a:pPr lvl="0"/>
            <a:r>
              <a:rPr lang="en-US"/>
              <a:t>Click to edit Master text styles</a:t>
            </a:r>
          </a:p>
        </p:txBody>
      </p:sp>
    </p:spTree>
    <p:extLst>
      <p:ext uri="{BB962C8B-B14F-4D97-AF65-F5344CB8AC3E}">
        <p14:creationId xmlns:p14="http://schemas.microsoft.com/office/powerpoint/2010/main" val="147722701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6_Benutzerdefiniertes Layout">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4E0F50EE-FE6D-4F4A-9085-A79F51D20151}"/>
              </a:ext>
            </a:extLst>
          </p:cNvPr>
          <p:cNvSpPr>
            <a:spLocks noGrp="1"/>
          </p:cNvSpPr>
          <p:nvPr>
            <p:ph type="dt" sz="half" idx="10"/>
          </p:nvPr>
        </p:nvSpPr>
        <p:spPr/>
        <p:txBody>
          <a:bodyPr/>
          <a:lstStyle/>
          <a:p>
            <a:fld id="{BB6BB277-8D1E-FA4F-BB61-EE586B96F471}" type="datetime1">
              <a:rPr lang="de-CH" smtClean="0"/>
              <a:t>14.12.2021</a:t>
            </a:fld>
            <a:endParaRPr lang="de-DE" dirty="0"/>
          </a:p>
        </p:txBody>
      </p:sp>
      <p:sp>
        <p:nvSpPr>
          <p:cNvPr id="4" name="Fußzeilenplatzhalter 3">
            <a:extLst>
              <a:ext uri="{FF2B5EF4-FFF2-40B4-BE49-F238E27FC236}">
                <a16:creationId xmlns:a16="http://schemas.microsoft.com/office/drawing/2014/main" id="{E9BC11CD-EB4F-4B13-8ED5-88B27EE0C57E}"/>
              </a:ext>
            </a:extLst>
          </p:cNvPr>
          <p:cNvSpPr>
            <a:spLocks noGrp="1"/>
          </p:cNvSpPr>
          <p:nvPr>
            <p:ph type="ftr" sz="quarter" idx="11"/>
          </p:nvPr>
        </p:nvSpPr>
        <p:spPr/>
        <p:txBody>
          <a:bodyPr/>
          <a:lstStyle/>
          <a:p>
            <a:r>
              <a:rPr lang="de-DE" dirty="0"/>
              <a:t>Noser Young</a:t>
            </a:r>
          </a:p>
        </p:txBody>
      </p:sp>
      <p:sp>
        <p:nvSpPr>
          <p:cNvPr id="5" name="Foliennummernplatzhalter 4">
            <a:extLst>
              <a:ext uri="{FF2B5EF4-FFF2-40B4-BE49-F238E27FC236}">
                <a16:creationId xmlns:a16="http://schemas.microsoft.com/office/drawing/2014/main" id="{50077897-2B75-4A3A-889E-F192BEF47B50}"/>
              </a:ext>
            </a:extLst>
          </p:cNvPr>
          <p:cNvSpPr>
            <a:spLocks noGrp="1"/>
          </p:cNvSpPr>
          <p:nvPr>
            <p:ph type="sldNum" sz="quarter" idx="12"/>
          </p:nvPr>
        </p:nvSpPr>
        <p:spPr/>
        <p:txBody>
          <a:bodyPr/>
          <a:lstStyle/>
          <a:p>
            <a:fld id="{6197A92A-6845-734B-8469-5A8580C30391}" type="slidenum">
              <a:rPr lang="de-DE" smtClean="0"/>
              <a:pPr/>
              <a:t>‹#›</a:t>
            </a:fld>
            <a:endParaRPr lang="de-DE" dirty="0"/>
          </a:p>
        </p:txBody>
      </p:sp>
      <p:pic>
        <p:nvPicPr>
          <p:cNvPr id="19" name="Bild 8">
            <a:extLst>
              <a:ext uri="{FF2B5EF4-FFF2-40B4-BE49-F238E27FC236}">
                <a16:creationId xmlns:a16="http://schemas.microsoft.com/office/drawing/2014/main" id="{2388659F-F69E-474E-9EA2-561986C02947}"/>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9259523" y="6132839"/>
            <a:ext cx="2094277" cy="447024"/>
          </a:xfrm>
          <a:prstGeom prst="rect">
            <a:avLst/>
          </a:prstGeom>
        </p:spPr>
      </p:pic>
      <p:sp>
        <p:nvSpPr>
          <p:cNvPr id="6" name="Bildplatzhalter 5">
            <a:extLst>
              <a:ext uri="{FF2B5EF4-FFF2-40B4-BE49-F238E27FC236}">
                <a16:creationId xmlns:a16="http://schemas.microsoft.com/office/drawing/2014/main" id="{400843CD-F186-4757-9361-2CEFD5D6F178}"/>
              </a:ext>
            </a:extLst>
          </p:cNvPr>
          <p:cNvSpPr>
            <a:spLocks noGrp="1"/>
          </p:cNvSpPr>
          <p:nvPr>
            <p:ph type="pic" sz="quarter" idx="15"/>
          </p:nvPr>
        </p:nvSpPr>
        <p:spPr>
          <a:xfrm>
            <a:off x="1" y="1"/>
            <a:ext cx="6024033" cy="5905500"/>
          </a:xfrm>
        </p:spPr>
        <p:txBody>
          <a:bodyPr/>
          <a:lstStyle/>
          <a:p>
            <a:r>
              <a:rPr lang="en-US"/>
              <a:t>Click icon to add picture</a:t>
            </a:r>
            <a:endParaRPr lang="de-CH" dirty="0"/>
          </a:p>
        </p:txBody>
      </p:sp>
      <p:sp>
        <p:nvSpPr>
          <p:cNvPr id="14" name="Rechteck 13">
            <a:extLst>
              <a:ext uri="{FF2B5EF4-FFF2-40B4-BE49-F238E27FC236}">
                <a16:creationId xmlns:a16="http://schemas.microsoft.com/office/drawing/2014/main" id="{8E93BC73-A32F-4410-A934-C55ED894D70E}"/>
              </a:ext>
            </a:extLst>
          </p:cNvPr>
          <p:cNvSpPr/>
          <p:nvPr/>
        </p:nvSpPr>
        <p:spPr>
          <a:xfrm>
            <a:off x="6024034" y="1"/>
            <a:ext cx="6167967" cy="5905500"/>
          </a:xfrm>
          <a:prstGeom prst="rect">
            <a:avLst/>
          </a:prstGeom>
          <a:solidFill>
            <a:srgbClr val="021F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1800"/>
          </a:p>
        </p:txBody>
      </p:sp>
      <p:sp>
        <p:nvSpPr>
          <p:cNvPr id="15" name="Textfeld 14">
            <a:extLst>
              <a:ext uri="{FF2B5EF4-FFF2-40B4-BE49-F238E27FC236}">
                <a16:creationId xmlns:a16="http://schemas.microsoft.com/office/drawing/2014/main" id="{535D47E7-D59C-49DD-9BD0-0C9852887BBA}"/>
              </a:ext>
            </a:extLst>
          </p:cNvPr>
          <p:cNvSpPr txBox="1"/>
          <p:nvPr/>
        </p:nvSpPr>
        <p:spPr>
          <a:xfrm>
            <a:off x="6475752" y="0"/>
            <a:ext cx="4878049" cy="1569532"/>
          </a:xfrm>
          <a:prstGeom prst="rect">
            <a:avLst/>
          </a:prstGeom>
          <a:noFill/>
        </p:spPr>
        <p:txBody>
          <a:bodyPr wrap="square" rtlCol="0">
            <a:spAutoFit/>
          </a:bodyPr>
          <a:lstStyle/>
          <a:p>
            <a:pPr marL="0" marR="0" lvl="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de-DE" sz="10666" b="1" i="0" u="none" strike="noStrike" kern="1200" cap="none" spc="0" normalizeH="0" baseline="0" noProof="0" dirty="0">
                <a:ln>
                  <a:noFill/>
                </a:ln>
                <a:solidFill>
                  <a:srgbClr val="00D3CE"/>
                </a:solidFill>
                <a:effectLst/>
                <a:uLnTx/>
                <a:uFillTx/>
                <a:latin typeface="Arial"/>
                <a:ea typeface="+mn-ea"/>
                <a:cs typeface="+mn-cs"/>
              </a:rPr>
              <a:t>„</a:t>
            </a:r>
          </a:p>
        </p:txBody>
      </p:sp>
      <p:sp>
        <p:nvSpPr>
          <p:cNvPr id="11" name="Textplatzhalter 16">
            <a:extLst>
              <a:ext uri="{FF2B5EF4-FFF2-40B4-BE49-F238E27FC236}">
                <a16:creationId xmlns:a16="http://schemas.microsoft.com/office/drawing/2014/main" id="{936AF0CC-C0F0-4900-9A84-02296F13B2B3}"/>
              </a:ext>
            </a:extLst>
          </p:cNvPr>
          <p:cNvSpPr>
            <a:spLocks noGrp="1"/>
          </p:cNvSpPr>
          <p:nvPr>
            <p:ph type="body" sz="quarter" idx="16"/>
          </p:nvPr>
        </p:nvSpPr>
        <p:spPr>
          <a:xfrm>
            <a:off x="6479117" y="1953684"/>
            <a:ext cx="4874683" cy="2743200"/>
          </a:xfrm>
        </p:spPr>
        <p:txBody>
          <a:bodyPr>
            <a:noAutofit/>
          </a:bodyPr>
          <a:lstStyle>
            <a:lvl1pPr>
              <a:defRPr sz="2933" b="1">
                <a:solidFill>
                  <a:schemeClr val="bg1"/>
                </a:solidFill>
                <a:latin typeface="+mj-lt"/>
              </a:defRPr>
            </a:lvl1pPr>
            <a:lvl2pPr>
              <a:defRPr sz="2933" b="1">
                <a:solidFill>
                  <a:schemeClr val="bg1"/>
                </a:solidFill>
                <a:latin typeface="+mj-lt"/>
              </a:defRPr>
            </a:lvl2pPr>
            <a:lvl3pPr>
              <a:defRPr sz="2933" b="1">
                <a:solidFill>
                  <a:schemeClr val="bg1"/>
                </a:solidFill>
                <a:latin typeface="+mj-lt"/>
              </a:defRPr>
            </a:lvl3pPr>
            <a:lvl4pPr>
              <a:defRPr sz="2933" b="1">
                <a:solidFill>
                  <a:schemeClr val="bg1"/>
                </a:solidFill>
                <a:latin typeface="+mj-lt"/>
              </a:defRPr>
            </a:lvl4pPr>
            <a:lvl5pPr>
              <a:defRPr sz="2933" b="1">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CH" dirty="0"/>
          </a:p>
        </p:txBody>
      </p:sp>
      <p:sp>
        <p:nvSpPr>
          <p:cNvPr id="12" name="Textplatzhalter 23">
            <a:extLst>
              <a:ext uri="{FF2B5EF4-FFF2-40B4-BE49-F238E27FC236}">
                <a16:creationId xmlns:a16="http://schemas.microsoft.com/office/drawing/2014/main" id="{33A08578-EDD6-43CD-9B21-2D3863A85F9B}"/>
              </a:ext>
            </a:extLst>
          </p:cNvPr>
          <p:cNvSpPr>
            <a:spLocks noGrp="1"/>
          </p:cNvSpPr>
          <p:nvPr>
            <p:ph type="body" sz="quarter" idx="17"/>
          </p:nvPr>
        </p:nvSpPr>
        <p:spPr>
          <a:xfrm>
            <a:off x="6474885" y="4933951"/>
            <a:ext cx="4878916" cy="833967"/>
          </a:xfrm>
        </p:spPr>
        <p:txBody>
          <a:bodyPr>
            <a:noAutofit/>
          </a:bodyPr>
          <a:lstStyle>
            <a:lvl1pPr>
              <a:defRPr sz="1867">
                <a:solidFill>
                  <a:schemeClr val="bg1"/>
                </a:solidFill>
              </a:defRPr>
            </a:lvl1pPr>
            <a:lvl2pPr>
              <a:defRPr sz="1867">
                <a:solidFill>
                  <a:schemeClr val="bg1"/>
                </a:solidFill>
              </a:defRPr>
            </a:lvl2pPr>
            <a:lvl3pPr>
              <a:defRPr sz="1867">
                <a:solidFill>
                  <a:schemeClr val="bg1"/>
                </a:solidFill>
              </a:defRPr>
            </a:lvl3pPr>
            <a:lvl4pPr>
              <a:defRPr sz="1867">
                <a:solidFill>
                  <a:schemeClr val="bg1"/>
                </a:solidFill>
              </a:defRPr>
            </a:lvl4pPr>
            <a:lvl5pPr>
              <a:defRPr sz="1867">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CH"/>
          </a:p>
        </p:txBody>
      </p:sp>
    </p:spTree>
    <p:extLst>
      <p:ext uri="{BB962C8B-B14F-4D97-AF65-F5344CB8AC3E}">
        <p14:creationId xmlns:p14="http://schemas.microsoft.com/office/powerpoint/2010/main" val="243276507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11_Benutzerdefiniertes Layout">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DEF9E7DF-EE90-4E99-83C2-5CF25209E6B8}"/>
              </a:ext>
            </a:extLst>
          </p:cNvPr>
          <p:cNvSpPr>
            <a:spLocks noGrp="1"/>
          </p:cNvSpPr>
          <p:nvPr>
            <p:ph type="dt" sz="half" idx="10"/>
          </p:nvPr>
        </p:nvSpPr>
        <p:spPr/>
        <p:txBody>
          <a:bodyPr/>
          <a:lstStyle/>
          <a:p>
            <a:fld id="{BB6BB277-8D1E-FA4F-BB61-EE586B96F471}" type="datetime1">
              <a:rPr lang="de-CH" smtClean="0"/>
              <a:t>14.12.2021</a:t>
            </a:fld>
            <a:endParaRPr lang="de-DE" dirty="0"/>
          </a:p>
        </p:txBody>
      </p:sp>
      <p:sp>
        <p:nvSpPr>
          <p:cNvPr id="4" name="Fußzeilenplatzhalter 3">
            <a:extLst>
              <a:ext uri="{FF2B5EF4-FFF2-40B4-BE49-F238E27FC236}">
                <a16:creationId xmlns:a16="http://schemas.microsoft.com/office/drawing/2014/main" id="{857816F1-6862-42F4-A5E9-884C7F00EF33}"/>
              </a:ext>
            </a:extLst>
          </p:cNvPr>
          <p:cNvSpPr>
            <a:spLocks noGrp="1"/>
          </p:cNvSpPr>
          <p:nvPr>
            <p:ph type="ftr" sz="quarter" idx="11"/>
          </p:nvPr>
        </p:nvSpPr>
        <p:spPr/>
        <p:txBody>
          <a:bodyPr/>
          <a:lstStyle/>
          <a:p>
            <a:r>
              <a:rPr lang="de-DE" dirty="0"/>
              <a:t>Noser Young</a:t>
            </a:r>
          </a:p>
        </p:txBody>
      </p:sp>
      <p:sp>
        <p:nvSpPr>
          <p:cNvPr id="5" name="Foliennummernplatzhalter 4">
            <a:extLst>
              <a:ext uri="{FF2B5EF4-FFF2-40B4-BE49-F238E27FC236}">
                <a16:creationId xmlns:a16="http://schemas.microsoft.com/office/drawing/2014/main" id="{3A9A34B8-00FF-4DF8-98CC-A5EC835ABEBE}"/>
              </a:ext>
            </a:extLst>
          </p:cNvPr>
          <p:cNvSpPr>
            <a:spLocks noGrp="1"/>
          </p:cNvSpPr>
          <p:nvPr>
            <p:ph type="sldNum" sz="quarter" idx="12"/>
          </p:nvPr>
        </p:nvSpPr>
        <p:spPr/>
        <p:txBody>
          <a:bodyPr/>
          <a:lstStyle/>
          <a:p>
            <a:fld id="{6197A92A-6845-734B-8469-5A8580C30391}" type="slidenum">
              <a:rPr lang="de-DE" smtClean="0"/>
              <a:pPr/>
              <a:t>‹#›</a:t>
            </a:fld>
            <a:endParaRPr lang="de-DE" dirty="0"/>
          </a:p>
        </p:txBody>
      </p:sp>
      <p:sp>
        <p:nvSpPr>
          <p:cNvPr id="6" name="Rechteck 5">
            <a:extLst>
              <a:ext uri="{FF2B5EF4-FFF2-40B4-BE49-F238E27FC236}">
                <a16:creationId xmlns:a16="http://schemas.microsoft.com/office/drawing/2014/main" id="{A8288E43-069B-409B-AAE8-49B68B5E655F}"/>
              </a:ext>
            </a:extLst>
          </p:cNvPr>
          <p:cNvSpPr/>
          <p:nvPr/>
        </p:nvSpPr>
        <p:spPr>
          <a:xfrm>
            <a:off x="0" y="1"/>
            <a:ext cx="12192000" cy="5905500"/>
          </a:xfrm>
          <a:prstGeom prst="rect">
            <a:avLst/>
          </a:prstGeom>
          <a:solidFill>
            <a:srgbClr val="021F4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1800" dirty="0"/>
          </a:p>
        </p:txBody>
      </p:sp>
      <p:pic>
        <p:nvPicPr>
          <p:cNvPr id="10" name="Bild 8">
            <a:extLst>
              <a:ext uri="{FF2B5EF4-FFF2-40B4-BE49-F238E27FC236}">
                <a16:creationId xmlns:a16="http://schemas.microsoft.com/office/drawing/2014/main" id="{DB26EA13-0CED-41E3-97BA-6E5C65D350C9}"/>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9259523" y="6132839"/>
            <a:ext cx="2094277" cy="447024"/>
          </a:xfrm>
          <a:prstGeom prst="rect">
            <a:avLst/>
          </a:prstGeom>
        </p:spPr>
      </p:pic>
      <p:sp>
        <p:nvSpPr>
          <p:cNvPr id="11" name="Textfeld 10">
            <a:extLst>
              <a:ext uri="{FF2B5EF4-FFF2-40B4-BE49-F238E27FC236}">
                <a16:creationId xmlns:a16="http://schemas.microsoft.com/office/drawing/2014/main" id="{1A2322D5-F27D-40DD-8DEC-2864A5036DF6}"/>
              </a:ext>
            </a:extLst>
          </p:cNvPr>
          <p:cNvSpPr txBox="1"/>
          <p:nvPr/>
        </p:nvSpPr>
        <p:spPr>
          <a:xfrm>
            <a:off x="4323645" y="0"/>
            <a:ext cx="7868356" cy="1569532"/>
          </a:xfrm>
          <a:prstGeom prst="rect">
            <a:avLst/>
          </a:prstGeom>
          <a:noFill/>
        </p:spPr>
        <p:txBody>
          <a:bodyPr wrap="square" rtlCol="0">
            <a:spAutoFit/>
          </a:bodyPr>
          <a:lstStyle/>
          <a:p>
            <a:pPr marL="0" marR="0" lvl="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de-DE" sz="10666" b="1" i="0" u="none" strike="noStrike" kern="1200" cap="none" spc="0" normalizeH="0" baseline="0" noProof="0" dirty="0">
                <a:ln>
                  <a:noFill/>
                </a:ln>
                <a:solidFill>
                  <a:srgbClr val="00D3CE"/>
                </a:solidFill>
                <a:effectLst/>
                <a:uLnTx/>
                <a:uFillTx/>
                <a:latin typeface="Arial"/>
                <a:ea typeface="+mn-ea"/>
                <a:cs typeface="+mn-cs"/>
              </a:rPr>
              <a:t>„</a:t>
            </a:r>
          </a:p>
        </p:txBody>
      </p:sp>
      <p:sp>
        <p:nvSpPr>
          <p:cNvPr id="12" name="Textplatzhalter 12">
            <a:extLst>
              <a:ext uri="{FF2B5EF4-FFF2-40B4-BE49-F238E27FC236}">
                <a16:creationId xmlns:a16="http://schemas.microsoft.com/office/drawing/2014/main" id="{D8A52464-6A29-4FC5-B623-C13F9528AD4F}"/>
              </a:ext>
            </a:extLst>
          </p:cNvPr>
          <p:cNvSpPr>
            <a:spLocks noGrp="1"/>
          </p:cNvSpPr>
          <p:nvPr>
            <p:ph type="body" sz="quarter" idx="14"/>
          </p:nvPr>
        </p:nvSpPr>
        <p:spPr>
          <a:xfrm>
            <a:off x="4324352" y="5102578"/>
            <a:ext cx="7029449" cy="563740"/>
          </a:xfrm>
        </p:spPr>
        <p:txBody>
          <a:bodyPr>
            <a:noAutofit/>
          </a:bodyPr>
          <a:lstStyle>
            <a:lvl1pPr>
              <a:defRPr sz="1867">
                <a:solidFill>
                  <a:schemeClr val="bg1"/>
                </a:solidFill>
              </a:defRPr>
            </a:lvl1pPr>
            <a:lvl2pPr>
              <a:defRPr sz="1867">
                <a:solidFill>
                  <a:schemeClr val="bg1"/>
                </a:solidFill>
              </a:defRPr>
            </a:lvl2pPr>
            <a:lvl3pPr>
              <a:defRPr sz="1867">
                <a:solidFill>
                  <a:schemeClr val="bg1"/>
                </a:solidFill>
              </a:defRPr>
            </a:lvl3pPr>
            <a:lvl4pPr>
              <a:defRPr sz="1867">
                <a:solidFill>
                  <a:schemeClr val="bg1"/>
                </a:solidFill>
              </a:defRPr>
            </a:lvl4pPr>
            <a:lvl5pPr>
              <a:defRPr sz="1867">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CH"/>
          </a:p>
        </p:txBody>
      </p:sp>
      <p:sp>
        <p:nvSpPr>
          <p:cNvPr id="13" name="Textplatzhalter 10">
            <a:extLst>
              <a:ext uri="{FF2B5EF4-FFF2-40B4-BE49-F238E27FC236}">
                <a16:creationId xmlns:a16="http://schemas.microsoft.com/office/drawing/2014/main" id="{6647A1C6-8657-44D2-912A-3D625F75ED94}"/>
              </a:ext>
            </a:extLst>
          </p:cNvPr>
          <p:cNvSpPr>
            <a:spLocks noGrp="1"/>
          </p:cNvSpPr>
          <p:nvPr>
            <p:ph type="body" sz="quarter" idx="13"/>
          </p:nvPr>
        </p:nvSpPr>
        <p:spPr>
          <a:xfrm>
            <a:off x="4334933" y="1824567"/>
            <a:ext cx="7018867" cy="3155951"/>
          </a:xfrm>
        </p:spPr>
        <p:txBody>
          <a:bodyPr>
            <a:normAutofit/>
          </a:bodyPr>
          <a:lstStyle>
            <a:lvl1pPr>
              <a:defRPr sz="2933" b="1">
                <a:solidFill>
                  <a:schemeClr val="bg1"/>
                </a:solidFill>
                <a:latin typeface="+mj-lt"/>
              </a:defRPr>
            </a:lvl1pPr>
            <a:lvl2pPr>
              <a:defRPr sz="2933" b="1">
                <a:solidFill>
                  <a:schemeClr val="bg1"/>
                </a:solidFill>
                <a:latin typeface="+mj-lt"/>
              </a:defRPr>
            </a:lvl2pPr>
            <a:lvl3pPr>
              <a:defRPr sz="2933" b="1">
                <a:solidFill>
                  <a:schemeClr val="bg1"/>
                </a:solidFill>
                <a:latin typeface="+mj-lt"/>
              </a:defRPr>
            </a:lvl3pPr>
            <a:lvl4pPr>
              <a:defRPr sz="2933" b="1">
                <a:solidFill>
                  <a:schemeClr val="bg1"/>
                </a:solidFill>
                <a:latin typeface="+mj-lt"/>
              </a:defRPr>
            </a:lvl4pPr>
            <a:lvl5pPr>
              <a:defRPr sz="2933" b="1">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CH" dirty="0"/>
          </a:p>
        </p:txBody>
      </p:sp>
    </p:spTree>
    <p:extLst>
      <p:ext uri="{BB962C8B-B14F-4D97-AF65-F5344CB8AC3E}">
        <p14:creationId xmlns:p14="http://schemas.microsoft.com/office/powerpoint/2010/main" val="180133838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p:cSld name="2_Titel und Inhalt">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825625"/>
            <a:ext cx="10515600" cy="4079875"/>
          </a:xfrm>
        </p:spPr>
        <p:txBody>
          <a:bodyPr>
            <a:normAutofit/>
          </a:bodyPr>
          <a:lstStyle>
            <a:lvl1pPr>
              <a:buClr>
                <a:srgbClr val="6F01D6"/>
              </a:buClr>
              <a:defRPr sz="2800"/>
            </a:lvl1pPr>
            <a:lvl2pPr>
              <a:buClr>
                <a:srgbClr val="6F01D6"/>
              </a:buClr>
              <a:defRPr sz="2800"/>
            </a:lvl2pPr>
            <a:lvl3pPr>
              <a:buClr>
                <a:srgbClr val="6F01D6"/>
              </a:buClr>
              <a:defRPr sz="2800"/>
            </a:lvl3pPr>
            <a:lvl4pPr>
              <a:buClr>
                <a:srgbClr val="6F01D6"/>
              </a:buClr>
              <a:defRPr sz="2800"/>
            </a:lvl4pPr>
            <a:lvl5pPr>
              <a:buClr>
                <a:srgbClr val="6F01D6"/>
              </a:buClr>
              <a:defRPr sz="2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6EBF329-B3B4-9D44-9585-3AC389AAB7AC}" type="datetime1">
              <a:rPr lang="de-CH" smtClean="0"/>
              <a:t>14.12.2021</a:t>
            </a:fld>
            <a:endParaRPr lang="de-DE"/>
          </a:p>
        </p:txBody>
      </p:sp>
      <p:sp>
        <p:nvSpPr>
          <p:cNvPr id="5" name="Footer Placeholder 4"/>
          <p:cNvSpPr>
            <a:spLocks noGrp="1"/>
          </p:cNvSpPr>
          <p:nvPr>
            <p:ph type="ftr" sz="quarter" idx="11"/>
          </p:nvPr>
        </p:nvSpPr>
        <p:spPr/>
        <p:txBody>
          <a:bodyPr/>
          <a:lstStyle/>
          <a:p>
            <a:r>
              <a:rPr lang="de-DE" dirty="0"/>
              <a:t>Noser Young</a:t>
            </a:r>
          </a:p>
        </p:txBody>
      </p:sp>
      <p:sp>
        <p:nvSpPr>
          <p:cNvPr id="6" name="Slide Number Placeholder 5"/>
          <p:cNvSpPr>
            <a:spLocks noGrp="1"/>
          </p:cNvSpPr>
          <p:nvPr>
            <p:ph type="sldNum" sz="quarter" idx="12"/>
          </p:nvPr>
        </p:nvSpPr>
        <p:spPr/>
        <p:txBody>
          <a:bodyPr/>
          <a:lstStyle/>
          <a:p>
            <a:fld id="{6197A92A-6845-734B-8469-5A8580C30391}" type="slidenum">
              <a:rPr lang="de-DE" smtClean="0"/>
              <a:t>‹#›</a:t>
            </a:fld>
            <a:endParaRPr lang="de-DE" dirty="0"/>
          </a:p>
        </p:txBody>
      </p:sp>
      <p:pic>
        <p:nvPicPr>
          <p:cNvPr id="9" name="Bild 8"/>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9259523" y="6132839"/>
            <a:ext cx="2094277" cy="447024"/>
          </a:xfrm>
          <a:prstGeom prst="rect">
            <a:avLst/>
          </a:prstGeom>
        </p:spPr>
      </p:pic>
      <p:sp>
        <p:nvSpPr>
          <p:cNvPr id="10" name="Textplatzhalter 6">
            <a:extLst>
              <a:ext uri="{FF2B5EF4-FFF2-40B4-BE49-F238E27FC236}">
                <a16:creationId xmlns:a16="http://schemas.microsoft.com/office/drawing/2014/main" id="{42AAC089-7315-4BE2-954A-F8B0C2EDB3CB}"/>
              </a:ext>
            </a:extLst>
          </p:cNvPr>
          <p:cNvSpPr>
            <a:spLocks noGrp="1"/>
          </p:cNvSpPr>
          <p:nvPr>
            <p:ph type="body" sz="quarter" idx="13"/>
          </p:nvPr>
        </p:nvSpPr>
        <p:spPr>
          <a:xfrm>
            <a:off x="838200" y="370417"/>
            <a:ext cx="10515600" cy="582083"/>
          </a:xfrm>
        </p:spPr>
        <p:txBody>
          <a:bodyPr>
            <a:noAutofit/>
          </a:bodyPr>
          <a:lstStyle>
            <a:lvl1pPr marL="0" indent="0">
              <a:buNone/>
              <a:defRPr sz="4000" b="1">
                <a:latin typeface="+mj-lt"/>
              </a:defRPr>
            </a:lvl1pPr>
            <a:lvl2pPr marL="457189" indent="0">
              <a:buNone/>
              <a:defRPr sz="4000" b="1">
                <a:latin typeface="+mj-lt"/>
              </a:defRPr>
            </a:lvl2pPr>
            <a:lvl3pPr marL="914377" indent="0">
              <a:buNone/>
              <a:defRPr sz="4000" b="1">
                <a:latin typeface="+mj-lt"/>
              </a:defRPr>
            </a:lvl3pPr>
            <a:lvl4pPr marL="1371566" indent="0">
              <a:buNone/>
              <a:defRPr sz="4000" b="1">
                <a:latin typeface="+mj-lt"/>
              </a:defRPr>
            </a:lvl4pPr>
            <a:lvl5pPr marL="1828754" indent="0">
              <a:buNone/>
              <a:defRPr sz="4000" b="1">
                <a:latin typeface="+mj-lt"/>
              </a:defRPr>
            </a:lvl5pPr>
          </a:lstStyle>
          <a:p>
            <a:pPr lvl="0"/>
            <a:r>
              <a:rPr lang="en-US"/>
              <a:t>Click to edit Master text styles</a:t>
            </a:r>
          </a:p>
        </p:txBody>
      </p:sp>
      <p:sp>
        <p:nvSpPr>
          <p:cNvPr id="11" name="Textplatzhalter 6">
            <a:extLst>
              <a:ext uri="{FF2B5EF4-FFF2-40B4-BE49-F238E27FC236}">
                <a16:creationId xmlns:a16="http://schemas.microsoft.com/office/drawing/2014/main" id="{5294E8DB-D089-4C02-9446-39591B512546}"/>
              </a:ext>
            </a:extLst>
          </p:cNvPr>
          <p:cNvSpPr>
            <a:spLocks noGrp="1"/>
          </p:cNvSpPr>
          <p:nvPr>
            <p:ph type="body" sz="quarter" idx="15"/>
          </p:nvPr>
        </p:nvSpPr>
        <p:spPr>
          <a:xfrm>
            <a:off x="838201" y="1005417"/>
            <a:ext cx="11023684" cy="582083"/>
          </a:xfrm>
        </p:spPr>
        <p:txBody>
          <a:bodyPr>
            <a:noAutofit/>
          </a:bodyPr>
          <a:lstStyle>
            <a:lvl1pPr marL="0" indent="0">
              <a:buNone/>
              <a:defRPr sz="3200" b="1">
                <a:solidFill>
                  <a:srgbClr val="6F01D6"/>
                </a:solidFill>
                <a:latin typeface="+mj-lt"/>
              </a:defRPr>
            </a:lvl1pPr>
            <a:lvl2pPr marL="457189" indent="0">
              <a:buNone/>
              <a:defRPr sz="4000" b="1">
                <a:latin typeface="+mj-lt"/>
              </a:defRPr>
            </a:lvl2pPr>
            <a:lvl3pPr marL="914377" indent="0">
              <a:buNone/>
              <a:defRPr sz="4000" b="1">
                <a:latin typeface="+mj-lt"/>
              </a:defRPr>
            </a:lvl3pPr>
            <a:lvl4pPr marL="1371566" indent="0">
              <a:buNone/>
              <a:defRPr sz="4000" b="1">
                <a:latin typeface="+mj-lt"/>
              </a:defRPr>
            </a:lvl4pPr>
            <a:lvl5pPr marL="1828754" indent="0">
              <a:buNone/>
              <a:defRPr sz="4000" b="1">
                <a:latin typeface="+mj-lt"/>
              </a:defRPr>
            </a:lvl5pPr>
          </a:lstStyle>
          <a:p>
            <a:pPr lvl="0"/>
            <a:r>
              <a:rPr lang="en-US"/>
              <a:t>Click to edit Master text styles</a:t>
            </a:r>
          </a:p>
        </p:txBody>
      </p:sp>
    </p:spTree>
    <p:extLst>
      <p:ext uri="{BB962C8B-B14F-4D97-AF65-F5344CB8AC3E}">
        <p14:creationId xmlns:p14="http://schemas.microsoft.com/office/powerpoint/2010/main" val="93643470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Benutzerdefiniertes Layout">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6628A542-2D76-4CFA-9AAB-356E8CD461D9}"/>
              </a:ext>
            </a:extLst>
          </p:cNvPr>
          <p:cNvSpPr>
            <a:spLocks noGrp="1"/>
          </p:cNvSpPr>
          <p:nvPr>
            <p:ph type="dt" sz="half" idx="10"/>
          </p:nvPr>
        </p:nvSpPr>
        <p:spPr/>
        <p:txBody>
          <a:bodyPr/>
          <a:lstStyle/>
          <a:p>
            <a:fld id="{BB6BB277-8D1E-FA4F-BB61-EE586B96F471}" type="datetime1">
              <a:rPr lang="de-CH" smtClean="0"/>
              <a:t>14.12.2021</a:t>
            </a:fld>
            <a:endParaRPr lang="de-DE" dirty="0"/>
          </a:p>
        </p:txBody>
      </p:sp>
      <p:sp>
        <p:nvSpPr>
          <p:cNvPr id="4" name="Fußzeilenplatzhalter 3">
            <a:extLst>
              <a:ext uri="{FF2B5EF4-FFF2-40B4-BE49-F238E27FC236}">
                <a16:creationId xmlns:a16="http://schemas.microsoft.com/office/drawing/2014/main" id="{1930B3D1-7444-4F62-8A2C-FB13DBA0822B}"/>
              </a:ext>
            </a:extLst>
          </p:cNvPr>
          <p:cNvSpPr>
            <a:spLocks noGrp="1"/>
          </p:cNvSpPr>
          <p:nvPr>
            <p:ph type="ftr" sz="quarter" idx="11"/>
          </p:nvPr>
        </p:nvSpPr>
        <p:spPr/>
        <p:txBody>
          <a:bodyPr/>
          <a:lstStyle/>
          <a:p>
            <a:r>
              <a:rPr lang="de-DE" dirty="0"/>
              <a:t>Noser Young</a:t>
            </a:r>
          </a:p>
        </p:txBody>
      </p:sp>
      <p:sp>
        <p:nvSpPr>
          <p:cNvPr id="5" name="Foliennummernplatzhalter 4">
            <a:extLst>
              <a:ext uri="{FF2B5EF4-FFF2-40B4-BE49-F238E27FC236}">
                <a16:creationId xmlns:a16="http://schemas.microsoft.com/office/drawing/2014/main" id="{29806BB0-9E98-4E35-B7D8-0E24A896276D}"/>
              </a:ext>
            </a:extLst>
          </p:cNvPr>
          <p:cNvSpPr>
            <a:spLocks noGrp="1"/>
          </p:cNvSpPr>
          <p:nvPr>
            <p:ph type="sldNum" sz="quarter" idx="12"/>
          </p:nvPr>
        </p:nvSpPr>
        <p:spPr/>
        <p:txBody>
          <a:bodyPr/>
          <a:lstStyle/>
          <a:p>
            <a:fld id="{6197A92A-6845-734B-8469-5A8580C30391}" type="slidenum">
              <a:rPr lang="de-DE" smtClean="0"/>
              <a:pPr/>
              <a:t>‹#›</a:t>
            </a:fld>
            <a:endParaRPr lang="de-DE" dirty="0"/>
          </a:p>
        </p:txBody>
      </p:sp>
      <p:sp>
        <p:nvSpPr>
          <p:cNvPr id="6" name="Textplatzhalter 6">
            <a:extLst>
              <a:ext uri="{FF2B5EF4-FFF2-40B4-BE49-F238E27FC236}">
                <a16:creationId xmlns:a16="http://schemas.microsoft.com/office/drawing/2014/main" id="{67FD3341-64F6-40CF-816E-AA1A95A463CC}"/>
              </a:ext>
            </a:extLst>
          </p:cNvPr>
          <p:cNvSpPr>
            <a:spLocks noGrp="1"/>
          </p:cNvSpPr>
          <p:nvPr>
            <p:ph type="body" sz="quarter" idx="13"/>
          </p:nvPr>
        </p:nvSpPr>
        <p:spPr>
          <a:xfrm>
            <a:off x="879422" y="370417"/>
            <a:ext cx="10474377" cy="582083"/>
          </a:xfrm>
        </p:spPr>
        <p:txBody>
          <a:bodyPr>
            <a:noAutofit/>
          </a:bodyPr>
          <a:lstStyle>
            <a:lvl1pPr marL="0" indent="0">
              <a:buNone/>
              <a:defRPr sz="4000" b="1">
                <a:latin typeface="+mj-lt"/>
              </a:defRPr>
            </a:lvl1pPr>
            <a:lvl2pPr marL="457189" indent="0">
              <a:buNone/>
              <a:defRPr sz="4000" b="1">
                <a:latin typeface="+mj-lt"/>
              </a:defRPr>
            </a:lvl2pPr>
            <a:lvl3pPr marL="914377" indent="0">
              <a:buNone/>
              <a:defRPr sz="4000" b="1">
                <a:latin typeface="+mj-lt"/>
              </a:defRPr>
            </a:lvl3pPr>
            <a:lvl4pPr marL="1371566" indent="0">
              <a:buNone/>
              <a:defRPr sz="4000" b="1">
                <a:latin typeface="+mj-lt"/>
              </a:defRPr>
            </a:lvl4pPr>
            <a:lvl5pPr marL="1828754" indent="0">
              <a:buNone/>
              <a:defRPr sz="4000" b="1">
                <a:latin typeface="+mj-lt"/>
              </a:defRPr>
            </a:lvl5pPr>
          </a:lstStyle>
          <a:p>
            <a:pPr lvl="0"/>
            <a:r>
              <a:rPr lang="en-US"/>
              <a:t>Click to edit Master text styles</a:t>
            </a:r>
          </a:p>
        </p:txBody>
      </p:sp>
      <p:sp>
        <p:nvSpPr>
          <p:cNvPr id="7" name="Textplatzhalter 6">
            <a:extLst>
              <a:ext uri="{FF2B5EF4-FFF2-40B4-BE49-F238E27FC236}">
                <a16:creationId xmlns:a16="http://schemas.microsoft.com/office/drawing/2014/main" id="{0B251AE6-5D1E-49DF-AC87-E2445AC73846}"/>
              </a:ext>
            </a:extLst>
          </p:cNvPr>
          <p:cNvSpPr>
            <a:spLocks noGrp="1"/>
          </p:cNvSpPr>
          <p:nvPr>
            <p:ph type="body" sz="quarter" idx="15"/>
          </p:nvPr>
        </p:nvSpPr>
        <p:spPr>
          <a:xfrm>
            <a:off x="838201" y="1005417"/>
            <a:ext cx="11023684" cy="582083"/>
          </a:xfrm>
        </p:spPr>
        <p:txBody>
          <a:bodyPr>
            <a:noAutofit/>
          </a:bodyPr>
          <a:lstStyle>
            <a:lvl1pPr marL="0" indent="0">
              <a:buNone/>
              <a:defRPr sz="3200" b="1">
                <a:solidFill>
                  <a:srgbClr val="6F01D6"/>
                </a:solidFill>
                <a:latin typeface="+mj-lt"/>
              </a:defRPr>
            </a:lvl1pPr>
            <a:lvl2pPr marL="457189" indent="0">
              <a:buNone/>
              <a:defRPr sz="4000" b="1">
                <a:latin typeface="+mj-lt"/>
              </a:defRPr>
            </a:lvl2pPr>
            <a:lvl3pPr marL="914377" indent="0">
              <a:buNone/>
              <a:defRPr sz="4000" b="1">
                <a:latin typeface="+mj-lt"/>
              </a:defRPr>
            </a:lvl3pPr>
            <a:lvl4pPr marL="1371566" indent="0">
              <a:buNone/>
              <a:defRPr sz="4000" b="1">
                <a:latin typeface="+mj-lt"/>
              </a:defRPr>
            </a:lvl4pPr>
            <a:lvl5pPr marL="1828754" indent="0">
              <a:buNone/>
              <a:defRPr sz="4000" b="1">
                <a:latin typeface="+mj-lt"/>
              </a:defRPr>
            </a:lvl5pPr>
          </a:lstStyle>
          <a:p>
            <a:pPr lvl="0"/>
            <a:r>
              <a:rPr lang="en-US"/>
              <a:t>Click to edit Master text styles</a:t>
            </a:r>
          </a:p>
        </p:txBody>
      </p:sp>
      <p:sp>
        <p:nvSpPr>
          <p:cNvPr id="9" name="Textplatzhalter 8">
            <a:extLst>
              <a:ext uri="{FF2B5EF4-FFF2-40B4-BE49-F238E27FC236}">
                <a16:creationId xmlns:a16="http://schemas.microsoft.com/office/drawing/2014/main" id="{2ABBB0F9-F62D-446E-9948-A2969EF2AA98}"/>
              </a:ext>
            </a:extLst>
          </p:cNvPr>
          <p:cNvSpPr>
            <a:spLocks noGrp="1"/>
          </p:cNvSpPr>
          <p:nvPr>
            <p:ph type="body" sz="quarter" idx="16"/>
          </p:nvPr>
        </p:nvSpPr>
        <p:spPr>
          <a:xfrm>
            <a:off x="838200" y="1824567"/>
            <a:ext cx="10515600" cy="408093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CH"/>
          </a:p>
        </p:txBody>
      </p:sp>
      <p:pic>
        <p:nvPicPr>
          <p:cNvPr id="10" name="Bild 8">
            <a:extLst>
              <a:ext uri="{FF2B5EF4-FFF2-40B4-BE49-F238E27FC236}">
                <a16:creationId xmlns:a16="http://schemas.microsoft.com/office/drawing/2014/main" id="{D1E9B6E4-17A5-4BF8-8391-561523070B32}"/>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9259523" y="6132839"/>
            <a:ext cx="2094277" cy="447024"/>
          </a:xfrm>
          <a:prstGeom prst="rect">
            <a:avLst/>
          </a:prstGeom>
        </p:spPr>
      </p:pic>
    </p:spTree>
    <p:extLst>
      <p:ext uri="{BB962C8B-B14F-4D97-AF65-F5344CB8AC3E}">
        <p14:creationId xmlns:p14="http://schemas.microsoft.com/office/powerpoint/2010/main" val="167810761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7_Benutzerdefiniertes Layout">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4E0F50EE-FE6D-4F4A-9085-A79F51D20151}"/>
              </a:ext>
            </a:extLst>
          </p:cNvPr>
          <p:cNvSpPr>
            <a:spLocks noGrp="1"/>
          </p:cNvSpPr>
          <p:nvPr>
            <p:ph type="dt" sz="half" idx="10"/>
          </p:nvPr>
        </p:nvSpPr>
        <p:spPr/>
        <p:txBody>
          <a:bodyPr/>
          <a:lstStyle/>
          <a:p>
            <a:fld id="{BB6BB277-8D1E-FA4F-BB61-EE586B96F471}" type="datetime1">
              <a:rPr lang="de-CH" smtClean="0"/>
              <a:t>14.12.2021</a:t>
            </a:fld>
            <a:endParaRPr lang="de-DE" dirty="0"/>
          </a:p>
        </p:txBody>
      </p:sp>
      <p:sp>
        <p:nvSpPr>
          <p:cNvPr id="4" name="Fußzeilenplatzhalter 3">
            <a:extLst>
              <a:ext uri="{FF2B5EF4-FFF2-40B4-BE49-F238E27FC236}">
                <a16:creationId xmlns:a16="http://schemas.microsoft.com/office/drawing/2014/main" id="{E9BC11CD-EB4F-4B13-8ED5-88B27EE0C57E}"/>
              </a:ext>
            </a:extLst>
          </p:cNvPr>
          <p:cNvSpPr>
            <a:spLocks noGrp="1"/>
          </p:cNvSpPr>
          <p:nvPr>
            <p:ph type="ftr" sz="quarter" idx="11"/>
          </p:nvPr>
        </p:nvSpPr>
        <p:spPr/>
        <p:txBody>
          <a:bodyPr/>
          <a:lstStyle/>
          <a:p>
            <a:r>
              <a:rPr lang="de-DE" dirty="0"/>
              <a:t>Noser Young</a:t>
            </a:r>
          </a:p>
        </p:txBody>
      </p:sp>
      <p:sp>
        <p:nvSpPr>
          <p:cNvPr id="5" name="Foliennummernplatzhalter 4">
            <a:extLst>
              <a:ext uri="{FF2B5EF4-FFF2-40B4-BE49-F238E27FC236}">
                <a16:creationId xmlns:a16="http://schemas.microsoft.com/office/drawing/2014/main" id="{50077897-2B75-4A3A-889E-F192BEF47B50}"/>
              </a:ext>
            </a:extLst>
          </p:cNvPr>
          <p:cNvSpPr>
            <a:spLocks noGrp="1"/>
          </p:cNvSpPr>
          <p:nvPr>
            <p:ph type="sldNum" sz="quarter" idx="12"/>
          </p:nvPr>
        </p:nvSpPr>
        <p:spPr/>
        <p:txBody>
          <a:bodyPr/>
          <a:lstStyle/>
          <a:p>
            <a:fld id="{6197A92A-6845-734B-8469-5A8580C30391}" type="slidenum">
              <a:rPr lang="de-DE" smtClean="0"/>
              <a:pPr/>
              <a:t>‹#›</a:t>
            </a:fld>
            <a:endParaRPr lang="de-DE" dirty="0"/>
          </a:p>
        </p:txBody>
      </p:sp>
      <p:sp>
        <p:nvSpPr>
          <p:cNvPr id="18" name="Inhaltsplatzhalter 2">
            <a:extLst>
              <a:ext uri="{FF2B5EF4-FFF2-40B4-BE49-F238E27FC236}">
                <a16:creationId xmlns:a16="http://schemas.microsoft.com/office/drawing/2014/main" id="{3ED74CF6-ABA9-4703-AD1B-C087F3E17B11}"/>
              </a:ext>
            </a:extLst>
          </p:cNvPr>
          <p:cNvSpPr>
            <a:spLocks noGrp="1"/>
          </p:cNvSpPr>
          <p:nvPr>
            <p:ph sz="half" idx="1"/>
          </p:nvPr>
        </p:nvSpPr>
        <p:spPr>
          <a:xfrm>
            <a:off x="838200" y="1824567"/>
            <a:ext cx="10515600" cy="4080933"/>
          </a:xfrm>
        </p:spPr>
        <p:txBody>
          <a:bodyPr/>
          <a:lstStyle>
            <a:lvl1pPr marL="0" indent="0">
              <a:buNone/>
              <a:defRPr/>
            </a:lvl1pPr>
          </a:lstStyle>
          <a:p>
            <a:pPr lvl="0"/>
            <a:r>
              <a:rPr lang="en-US"/>
              <a:t>Click to edit Master text styles</a:t>
            </a:r>
          </a:p>
        </p:txBody>
      </p:sp>
      <p:pic>
        <p:nvPicPr>
          <p:cNvPr id="19" name="Bild 8">
            <a:extLst>
              <a:ext uri="{FF2B5EF4-FFF2-40B4-BE49-F238E27FC236}">
                <a16:creationId xmlns:a16="http://schemas.microsoft.com/office/drawing/2014/main" id="{2388659F-F69E-474E-9EA2-561986C02947}"/>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9259523" y="6132839"/>
            <a:ext cx="2094277" cy="447024"/>
          </a:xfrm>
          <a:prstGeom prst="rect">
            <a:avLst/>
          </a:prstGeom>
        </p:spPr>
      </p:pic>
      <p:sp>
        <p:nvSpPr>
          <p:cNvPr id="9" name="Textplatzhalter 6">
            <a:extLst>
              <a:ext uri="{FF2B5EF4-FFF2-40B4-BE49-F238E27FC236}">
                <a16:creationId xmlns:a16="http://schemas.microsoft.com/office/drawing/2014/main" id="{2E715D25-AFB0-4A67-A03F-C743BC7572DE}"/>
              </a:ext>
            </a:extLst>
          </p:cNvPr>
          <p:cNvSpPr>
            <a:spLocks noGrp="1"/>
          </p:cNvSpPr>
          <p:nvPr>
            <p:ph type="body" sz="quarter" idx="13"/>
          </p:nvPr>
        </p:nvSpPr>
        <p:spPr>
          <a:xfrm>
            <a:off x="838200" y="370417"/>
            <a:ext cx="10515600" cy="582083"/>
          </a:xfrm>
        </p:spPr>
        <p:txBody>
          <a:bodyPr>
            <a:noAutofit/>
          </a:bodyPr>
          <a:lstStyle>
            <a:lvl1pPr marL="0" indent="0">
              <a:buNone/>
              <a:defRPr sz="4000" b="1">
                <a:latin typeface="+mj-lt"/>
              </a:defRPr>
            </a:lvl1pPr>
            <a:lvl2pPr marL="457189" indent="0">
              <a:buNone/>
              <a:defRPr sz="4000" b="1">
                <a:latin typeface="+mj-lt"/>
              </a:defRPr>
            </a:lvl2pPr>
            <a:lvl3pPr marL="914377" indent="0">
              <a:buNone/>
              <a:defRPr sz="4000" b="1">
                <a:latin typeface="+mj-lt"/>
              </a:defRPr>
            </a:lvl3pPr>
            <a:lvl4pPr marL="1371566" indent="0">
              <a:buNone/>
              <a:defRPr sz="4000" b="1">
                <a:latin typeface="+mj-lt"/>
              </a:defRPr>
            </a:lvl4pPr>
            <a:lvl5pPr marL="1828754" indent="0">
              <a:buNone/>
              <a:defRPr sz="4000" b="1">
                <a:latin typeface="+mj-lt"/>
              </a:defRPr>
            </a:lvl5pPr>
          </a:lstStyle>
          <a:p>
            <a:pPr lvl="0"/>
            <a:r>
              <a:rPr lang="en-US"/>
              <a:t>Click to edit Master text styles</a:t>
            </a:r>
          </a:p>
        </p:txBody>
      </p:sp>
      <p:sp>
        <p:nvSpPr>
          <p:cNvPr id="10" name="Textplatzhalter 6">
            <a:extLst>
              <a:ext uri="{FF2B5EF4-FFF2-40B4-BE49-F238E27FC236}">
                <a16:creationId xmlns:a16="http://schemas.microsoft.com/office/drawing/2014/main" id="{97A38DF6-3325-472C-9985-49C588B91BBA}"/>
              </a:ext>
            </a:extLst>
          </p:cNvPr>
          <p:cNvSpPr>
            <a:spLocks noGrp="1"/>
          </p:cNvSpPr>
          <p:nvPr>
            <p:ph type="body" sz="quarter" idx="15"/>
          </p:nvPr>
        </p:nvSpPr>
        <p:spPr>
          <a:xfrm>
            <a:off x="838201" y="1005417"/>
            <a:ext cx="11023684" cy="582083"/>
          </a:xfrm>
        </p:spPr>
        <p:txBody>
          <a:bodyPr>
            <a:noAutofit/>
          </a:bodyPr>
          <a:lstStyle>
            <a:lvl1pPr marL="0" indent="0">
              <a:buNone/>
              <a:defRPr sz="3200" b="1">
                <a:solidFill>
                  <a:srgbClr val="6F01D6"/>
                </a:solidFill>
                <a:latin typeface="+mj-lt"/>
              </a:defRPr>
            </a:lvl1pPr>
            <a:lvl2pPr marL="457189" indent="0">
              <a:buNone/>
              <a:defRPr sz="4000" b="1">
                <a:latin typeface="+mj-lt"/>
              </a:defRPr>
            </a:lvl2pPr>
            <a:lvl3pPr marL="914377" indent="0">
              <a:buNone/>
              <a:defRPr sz="4000" b="1">
                <a:latin typeface="+mj-lt"/>
              </a:defRPr>
            </a:lvl3pPr>
            <a:lvl4pPr marL="1371566" indent="0">
              <a:buNone/>
              <a:defRPr sz="4000" b="1">
                <a:latin typeface="+mj-lt"/>
              </a:defRPr>
            </a:lvl4pPr>
            <a:lvl5pPr marL="1828754" indent="0">
              <a:buNone/>
              <a:defRPr sz="4000" b="1">
                <a:latin typeface="+mj-lt"/>
              </a:defRPr>
            </a:lvl5pPr>
          </a:lstStyle>
          <a:p>
            <a:pPr lvl="0"/>
            <a:r>
              <a:rPr lang="en-US"/>
              <a:t>Click to edit Master text styles</a:t>
            </a:r>
          </a:p>
        </p:txBody>
      </p:sp>
    </p:spTree>
    <p:extLst>
      <p:ext uri="{BB962C8B-B14F-4D97-AF65-F5344CB8AC3E}">
        <p14:creationId xmlns:p14="http://schemas.microsoft.com/office/powerpoint/2010/main" val="204701525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8_Benutzerdefiniertes Layout">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4E0F50EE-FE6D-4F4A-9085-A79F51D20151}"/>
              </a:ext>
            </a:extLst>
          </p:cNvPr>
          <p:cNvSpPr>
            <a:spLocks noGrp="1"/>
          </p:cNvSpPr>
          <p:nvPr>
            <p:ph type="dt" sz="half" idx="10"/>
          </p:nvPr>
        </p:nvSpPr>
        <p:spPr/>
        <p:txBody>
          <a:bodyPr/>
          <a:lstStyle/>
          <a:p>
            <a:fld id="{BB6BB277-8D1E-FA4F-BB61-EE586B96F471}" type="datetime1">
              <a:rPr lang="de-CH" smtClean="0"/>
              <a:t>14.12.2021</a:t>
            </a:fld>
            <a:endParaRPr lang="de-DE" dirty="0"/>
          </a:p>
        </p:txBody>
      </p:sp>
      <p:sp>
        <p:nvSpPr>
          <p:cNvPr id="4" name="Fußzeilenplatzhalter 3">
            <a:extLst>
              <a:ext uri="{FF2B5EF4-FFF2-40B4-BE49-F238E27FC236}">
                <a16:creationId xmlns:a16="http://schemas.microsoft.com/office/drawing/2014/main" id="{E9BC11CD-EB4F-4B13-8ED5-88B27EE0C57E}"/>
              </a:ext>
            </a:extLst>
          </p:cNvPr>
          <p:cNvSpPr>
            <a:spLocks noGrp="1"/>
          </p:cNvSpPr>
          <p:nvPr>
            <p:ph type="ftr" sz="quarter" idx="11"/>
          </p:nvPr>
        </p:nvSpPr>
        <p:spPr/>
        <p:txBody>
          <a:bodyPr/>
          <a:lstStyle/>
          <a:p>
            <a:r>
              <a:rPr lang="de-DE" dirty="0"/>
              <a:t>Noser Young</a:t>
            </a:r>
          </a:p>
        </p:txBody>
      </p:sp>
      <p:sp>
        <p:nvSpPr>
          <p:cNvPr id="5" name="Foliennummernplatzhalter 4">
            <a:extLst>
              <a:ext uri="{FF2B5EF4-FFF2-40B4-BE49-F238E27FC236}">
                <a16:creationId xmlns:a16="http://schemas.microsoft.com/office/drawing/2014/main" id="{50077897-2B75-4A3A-889E-F192BEF47B50}"/>
              </a:ext>
            </a:extLst>
          </p:cNvPr>
          <p:cNvSpPr>
            <a:spLocks noGrp="1"/>
          </p:cNvSpPr>
          <p:nvPr>
            <p:ph type="sldNum" sz="quarter" idx="12"/>
          </p:nvPr>
        </p:nvSpPr>
        <p:spPr/>
        <p:txBody>
          <a:bodyPr/>
          <a:lstStyle/>
          <a:p>
            <a:fld id="{6197A92A-6845-734B-8469-5A8580C30391}" type="slidenum">
              <a:rPr lang="de-DE" smtClean="0"/>
              <a:pPr/>
              <a:t>‹#›</a:t>
            </a:fld>
            <a:endParaRPr lang="de-DE" dirty="0"/>
          </a:p>
        </p:txBody>
      </p:sp>
      <p:sp>
        <p:nvSpPr>
          <p:cNvPr id="9" name="Textplatzhalter 8">
            <a:extLst>
              <a:ext uri="{FF2B5EF4-FFF2-40B4-BE49-F238E27FC236}">
                <a16:creationId xmlns:a16="http://schemas.microsoft.com/office/drawing/2014/main" id="{F6F02C11-F462-47C7-898D-240691E04E75}"/>
              </a:ext>
            </a:extLst>
          </p:cNvPr>
          <p:cNvSpPr>
            <a:spLocks noGrp="1"/>
          </p:cNvSpPr>
          <p:nvPr>
            <p:ph type="body" sz="quarter" idx="14"/>
          </p:nvPr>
        </p:nvSpPr>
        <p:spPr>
          <a:xfrm>
            <a:off x="6024034" y="1824567"/>
            <a:ext cx="5329767" cy="4080933"/>
          </a:xfrm>
        </p:spPr>
        <p:txBody>
          <a:bodyPr/>
          <a:lstStyle>
            <a:lvl1pPr>
              <a:buClr>
                <a:srgbClr val="6F01D6"/>
              </a:buClr>
              <a:defRPr/>
            </a:lvl1pPr>
            <a:lvl2pPr>
              <a:buClr>
                <a:srgbClr val="6F01D6"/>
              </a:buClr>
              <a:defRPr/>
            </a:lvl2pPr>
            <a:lvl3pPr>
              <a:buClr>
                <a:srgbClr val="6F01D6"/>
              </a:buClr>
              <a:defRPr/>
            </a:lvl3pPr>
            <a:lvl4pPr>
              <a:buClr>
                <a:srgbClr val="6F01D6"/>
              </a:buClr>
              <a:defRPr/>
            </a:lvl4pPr>
            <a:lvl5pPr>
              <a:buClr>
                <a:srgbClr val="6F01D6"/>
              </a:buCl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CH" dirty="0"/>
          </a:p>
        </p:txBody>
      </p:sp>
      <p:sp>
        <p:nvSpPr>
          <p:cNvPr id="18" name="Inhaltsplatzhalter 2">
            <a:extLst>
              <a:ext uri="{FF2B5EF4-FFF2-40B4-BE49-F238E27FC236}">
                <a16:creationId xmlns:a16="http://schemas.microsoft.com/office/drawing/2014/main" id="{3ED74CF6-ABA9-4703-AD1B-C087F3E17B11}"/>
              </a:ext>
            </a:extLst>
          </p:cNvPr>
          <p:cNvSpPr>
            <a:spLocks noGrp="1"/>
          </p:cNvSpPr>
          <p:nvPr>
            <p:ph sz="half" idx="1"/>
          </p:nvPr>
        </p:nvSpPr>
        <p:spPr>
          <a:xfrm>
            <a:off x="838201" y="1824567"/>
            <a:ext cx="5185833" cy="4080933"/>
          </a:xfrm>
        </p:spPr>
        <p:txBody>
          <a:bodyPr/>
          <a:lstStyle>
            <a:lvl1pPr marL="0" indent="0">
              <a:buNone/>
              <a:defRPr/>
            </a:lvl1pPr>
          </a:lstStyle>
          <a:p>
            <a:pPr lvl="0"/>
            <a:r>
              <a:rPr lang="en-US"/>
              <a:t>Click to edit Master text styles</a:t>
            </a:r>
          </a:p>
        </p:txBody>
      </p:sp>
      <p:pic>
        <p:nvPicPr>
          <p:cNvPr id="19" name="Bild 8">
            <a:extLst>
              <a:ext uri="{FF2B5EF4-FFF2-40B4-BE49-F238E27FC236}">
                <a16:creationId xmlns:a16="http://schemas.microsoft.com/office/drawing/2014/main" id="{2388659F-F69E-474E-9EA2-561986C02947}"/>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9259523" y="6132839"/>
            <a:ext cx="2094277" cy="447024"/>
          </a:xfrm>
          <a:prstGeom prst="rect">
            <a:avLst/>
          </a:prstGeom>
        </p:spPr>
      </p:pic>
      <p:sp>
        <p:nvSpPr>
          <p:cNvPr id="10" name="Textplatzhalter 6">
            <a:extLst>
              <a:ext uri="{FF2B5EF4-FFF2-40B4-BE49-F238E27FC236}">
                <a16:creationId xmlns:a16="http://schemas.microsoft.com/office/drawing/2014/main" id="{39F8B299-154E-4AA2-B4B7-921D1DBA4B44}"/>
              </a:ext>
            </a:extLst>
          </p:cNvPr>
          <p:cNvSpPr>
            <a:spLocks noGrp="1"/>
          </p:cNvSpPr>
          <p:nvPr>
            <p:ph type="body" sz="quarter" idx="13"/>
          </p:nvPr>
        </p:nvSpPr>
        <p:spPr>
          <a:xfrm>
            <a:off x="838200" y="370417"/>
            <a:ext cx="10515600" cy="582083"/>
          </a:xfrm>
        </p:spPr>
        <p:txBody>
          <a:bodyPr>
            <a:noAutofit/>
          </a:bodyPr>
          <a:lstStyle>
            <a:lvl1pPr marL="0" indent="0">
              <a:buNone/>
              <a:defRPr sz="4000" b="1">
                <a:latin typeface="+mj-lt"/>
              </a:defRPr>
            </a:lvl1pPr>
            <a:lvl2pPr marL="457189" indent="0">
              <a:buNone/>
              <a:defRPr sz="4000" b="1">
                <a:latin typeface="+mj-lt"/>
              </a:defRPr>
            </a:lvl2pPr>
            <a:lvl3pPr marL="914377" indent="0">
              <a:buNone/>
              <a:defRPr sz="4000" b="1">
                <a:latin typeface="+mj-lt"/>
              </a:defRPr>
            </a:lvl3pPr>
            <a:lvl4pPr marL="1371566" indent="0">
              <a:buNone/>
              <a:defRPr sz="4000" b="1">
                <a:latin typeface="+mj-lt"/>
              </a:defRPr>
            </a:lvl4pPr>
            <a:lvl5pPr marL="1828754" indent="0">
              <a:buNone/>
              <a:defRPr sz="4000" b="1">
                <a:latin typeface="+mj-lt"/>
              </a:defRPr>
            </a:lvl5pPr>
          </a:lstStyle>
          <a:p>
            <a:pPr lvl="0"/>
            <a:r>
              <a:rPr lang="en-US"/>
              <a:t>Click to edit Master text styles</a:t>
            </a:r>
          </a:p>
        </p:txBody>
      </p:sp>
      <p:sp>
        <p:nvSpPr>
          <p:cNvPr id="11" name="Textplatzhalter 6">
            <a:extLst>
              <a:ext uri="{FF2B5EF4-FFF2-40B4-BE49-F238E27FC236}">
                <a16:creationId xmlns:a16="http://schemas.microsoft.com/office/drawing/2014/main" id="{ECEAA2A5-D7F7-41E0-A022-8F7ED9FBCCBA}"/>
              </a:ext>
            </a:extLst>
          </p:cNvPr>
          <p:cNvSpPr>
            <a:spLocks noGrp="1"/>
          </p:cNvSpPr>
          <p:nvPr>
            <p:ph type="body" sz="quarter" idx="15"/>
          </p:nvPr>
        </p:nvSpPr>
        <p:spPr>
          <a:xfrm>
            <a:off x="838201" y="1005417"/>
            <a:ext cx="11023684" cy="582083"/>
          </a:xfrm>
        </p:spPr>
        <p:txBody>
          <a:bodyPr>
            <a:noAutofit/>
          </a:bodyPr>
          <a:lstStyle>
            <a:lvl1pPr marL="0" indent="0">
              <a:buNone/>
              <a:defRPr sz="3200" b="1">
                <a:solidFill>
                  <a:srgbClr val="6F01D6"/>
                </a:solidFill>
                <a:latin typeface="+mj-lt"/>
              </a:defRPr>
            </a:lvl1pPr>
            <a:lvl2pPr marL="457189" indent="0">
              <a:buNone/>
              <a:defRPr sz="4000" b="1">
                <a:latin typeface="+mj-lt"/>
              </a:defRPr>
            </a:lvl2pPr>
            <a:lvl3pPr marL="914377" indent="0">
              <a:buNone/>
              <a:defRPr sz="4000" b="1">
                <a:latin typeface="+mj-lt"/>
              </a:defRPr>
            </a:lvl3pPr>
            <a:lvl4pPr marL="1371566" indent="0">
              <a:buNone/>
              <a:defRPr sz="4000" b="1">
                <a:latin typeface="+mj-lt"/>
              </a:defRPr>
            </a:lvl4pPr>
            <a:lvl5pPr marL="1828754" indent="0">
              <a:buNone/>
              <a:defRPr sz="4000" b="1">
                <a:latin typeface="+mj-lt"/>
              </a:defRPr>
            </a:lvl5pPr>
          </a:lstStyle>
          <a:p>
            <a:pPr lvl="0"/>
            <a:r>
              <a:rPr lang="en-US"/>
              <a:t>Click to edit Master text styles</a:t>
            </a:r>
          </a:p>
        </p:txBody>
      </p:sp>
    </p:spTree>
    <p:extLst>
      <p:ext uri="{BB962C8B-B14F-4D97-AF65-F5344CB8AC3E}">
        <p14:creationId xmlns:p14="http://schemas.microsoft.com/office/powerpoint/2010/main" val="294693867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2_Zwei Inhalte">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838200" y="1825625"/>
            <a:ext cx="5181600" cy="4079875"/>
          </a:xfrm>
        </p:spPr>
        <p:txBody>
          <a:bodyPr/>
          <a:lstStyle>
            <a:lvl1pPr>
              <a:buClr>
                <a:srgbClr val="6F01D6"/>
              </a:buClr>
              <a:defRPr/>
            </a:lvl1pPr>
            <a:lvl2pPr>
              <a:buClr>
                <a:srgbClr val="6F01D6"/>
              </a:buClr>
              <a:defRPr/>
            </a:lvl2pPr>
            <a:lvl3pPr>
              <a:buClr>
                <a:srgbClr val="6F01D6"/>
              </a:buClr>
              <a:defRPr/>
            </a:lvl3pPr>
            <a:lvl4pPr>
              <a:buClr>
                <a:srgbClr val="6F01D6"/>
              </a:buClr>
              <a:defRPr/>
            </a:lvl4pPr>
            <a:lvl5pPr>
              <a:buClr>
                <a:srgbClr val="6F01D6"/>
              </a:buCl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079875"/>
          </a:xfrm>
        </p:spPr>
        <p:txBody>
          <a:bodyPr/>
          <a:lstStyle>
            <a:lvl1pPr>
              <a:buClr>
                <a:srgbClr val="6F01D6"/>
              </a:buClr>
              <a:defRPr/>
            </a:lvl1pPr>
            <a:lvl2pPr>
              <a:buClr>
                <a:srgbClr val="6F01D6"/>
              </a:buClr>
              <a:defRPr/>
            </a:lvl2pPr>
            <a:lvl3pPr>
              <a:buClr>
                <a:srgbClr val="6F01D6"/>
              </a:buClr>
              <a:defRPr/>
            </a:lvl3pPr>
            <a:lvl4pPr>
              <a:buClr>
                <a:srgbClr val="6F01D6"/>
              </a:buClr>
              <a:defRPr/>
            </a:lvl4pPr>
            <a:lvl5pPr>
              <a:buClr>
                <a:srgbClr val="6F01D6"/>
              </a:buCl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C7DE581-0E8D-D54C-ACBF-962F9777B99F}" type="datetime1">
              <a:rPr lang="de-CH" smtClean="0"/>
              <a:t>14.12.2021</a:t>
            </a:fld>
            <a:endParaRPr lang="de-DE"/>
          </a:p>
        </p:txBody>
      </p:sp>
      <p:sp>
        <p:nvSpPr>
          <p:cNvPr id="6" name="Footer Placeholder 5"/>
          <p:cNvSpPr>
            <a:spLocks noGrp="1"/>
          </p:cNvSpPr>
          <p:nvPr>
            <p:ph type="ftr" sz="quarter" idx="11"/>
          </p:nvPr>
        </p:nvSpPr>
        <p:spPr/>
        <p:txBody>
          <a:bodyPr/>
          <a:lstStyle/>
          <a:p>
            <a:r>
              <a:rPr lang="de-DE" dirty="0"/>
              <a:t>Noser Young</a:t>
            </a:r>
          </a:p>
        </p:txBody>
      </p:sp>
      <p:sp>
        <p:nvSpPr>
          <p:cNvPr id="7" name="Slide Number Placeholder 6"/>
          <p:cNvSpPr>
            <a:spLocks noGrp="1"/>
          </p:cNvSpPr>
          <p:nvPr>
            <p:ph type="sldNum" sz="quarter" idx="12"/>
          </p:nvPr>
        </p:nvSpPr>
        <p:spPr/>
        <p:txBody>
          <a:bodyPr/>
          <a:lstStyle/>
          <a:p>
            <a:fld id="{6197A92A-6845-734B-8469-5A8580C30391}" type="slidenum">
              <a:rPr lang="de-DE" smtClean="0"/>
              <a:t>‹#›</a:t>
            </a:fld>
            <a:endParaRPr lang="de-DE"/>
          </a:p>
        </p:txBody>
      </p:sp>
      <p:pic>
        <p:nvPicPr>
          <p:cNvPr id="9" name="Bild 8"/>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9259523" y="6132839"/>
            <a:ext cx="2094277" cy="447024"/>
          </a:xfrm>
          <a:prstGeom prst="rect">
            <a:avLst/>
          </a:prstGeom>
        </p:spPr>
      </p:pic>
      <p:sp>
        <p:nvSpPr>
          <p:cNvPr id="10" name="Textplatzhalter 6">
            <a:extLst>
              <a:ext uri="{FF2B5EF4-FFF2-40B4-BE49-F238E27FC236}">
                <a16:creationId xmlns:a16="http://schemas.microsoft.com/office/drawing/2014/main" id="{454BE10E-13A9-4A7B-B494-19E2F985E44F}"/>
              </a:ext>
            </a:extLst>
          </p:cNvPr>
          <p:cNvSpPr>
            <a:spLocks noGrp="1"/>
          </p:cNvSpPr>
          <p:nvPr>
            <p:ph type="body" sz="quarter" idx="13"/>
          </p:nvPr>
        </p:nvSpPr>
        <p:spPr>
          <a:xfrm>
            <a:off x="838200" y="370417"/>
            <a:ext cx="10515600" cy="582083"/>
          </a:xfrm>
        </p:spPr>
        <p:txBody>
          <a:bodyPr>
            <a:noAutofit/>
          </a:bodyPr>
          <a:lstStyle>
            <a:lvl1pPr marL="0" indent="0">
              <a:buNone/>
              <a:defRPr sz="4000" b="1">
                <a:latin typeface="+mj-lt"/>
              </a:defRPr>
            </a:lvl1pPr>
            <a:lvl2pPr marL="457189" indent="0">
              <a:buNone/>
              <a:defRPr sz="4000" b="1">
                <a:latin typeface="+mj-lt"/>
              </a:defRPr>
            </a:lvl2pPr>
            <a:lvl3pPr marL="914377" indent="0">
              <a:buNone/>
              <a:defRPr sz="4000" b="1">
                <a:latin typeface="+mj-lt"/>
              </a:defRPr>
            </a:lvl3pPr>
            <a:lvl4pPr marL="1371566" indent="0">
              <a:buNone/>
              <a:defRPr sz="4000" b="1">
                <a:latin typeface="+mj-lt"/>
              </a:defRPr>
            </a:lvl4pPr>
            <a:lvl5pPr marL="1828754" indent="0">
              <a:buNone/>
              <a:defRPr sz="4000" b="1">
                <a:latin typeface="+mj-lt"/>
              </a:defRPr>
            </a:lvl5pPr>
          </a:lstStyle>
          <a:p>
            <a:pPr lvl="0"/>
            <a:r>
              <a:rPr lang="en-US"/>
              <a:t>Click to edit Master text styles</a:t>
            </a:r>
          </a:p>
        </p:txBody>
      </p:sp>
      <p:sp>
        <p:nvSpPr>
          <p:cNvPr id="11" name="Textplatzhalter 6">
            <a:extLst>
              <a:ext uri="{FF2B5EF4-FFF2-40B4-BE49-F238E27FC236}">
                <a16:creationId xmlns:a16="http://schemas.microsoft.com/office/drawing/2014/main" id="{A82D0420-0992-4CCE-ABE4-1FA5DD51E332}"/>
              </a:ext>
            </a:extLst>
          </p:cNvPr>
          <p:cNvSpPr>
            <a:spLocks noGrp="1"/>
          </p:cNvSpPr>
          <p:nvPr>
            <p:ph type="body" sz="quarter" idx="15"/>
          </p:nvPr>
        </p:nvSpPr>
        <p:spPr>
          <a:xfrm>
            <a:off x="838201" y="1005417"/>
            <a:ext cx="11023684" cy="582083"/>
          </a:xfrm>
        </p:spPr>
        <p:txBody>
          <a:bodyPr>
            <a:noAutofit/>
          </a:bodyPr>
          <a:lstStyle>
            <a:lvl1pPr marL="0" indent="0">
              <a:buNone/>
              <a:defRPr sz="3200" b="1">
                <a:solidFill>
                  <a:srgbClr val="6F01D6"/>
                </a:solidFill>
                <a:latin typeface="+mj-lt"/>
              </a:defRPr>
            </a:lvl1pPr>
            <a:lvl2pPr marL="457189" indent="0">
              <a:buNone/>
              <a:defRPr sz="4000" b="1">
                <a:latin typeface="+mj-lt"/>
              </a:defRPr>
            </a:lvl2pPr>
            <a:lvl3pPr marL="914377" indent="0">
              <a:buNone/>
              <a:defRPr sz="4000" b="1">
                <a:latin typeface="+mj-lt"/>
              </a:defRPr>
            </a:lvl3pPr>
            <a:lvl4pPr marL="1371566" indent="0">
              <a:buNone/>
              <a:defRPr sz="4000" b="1">
                <a:latin typeface="+mj-lt"/>
              </a:defRPr>
            </a:lvl4pPr>
            <a:lvl5pPr marL="1828754" indent="0">
              <a:buNone/>
              <a:defRPr sz="4000" b="1">
                <a:latin typeface="+mj-lt"/>
              </a:defRPr>
            </a:lvl5pPr>
          </a:lstStyle>
          <a:p>
            <a:pPr lvl="0"/>
            <a:r>
              <a:rPr lang="en-US"/>
              <a:t>Click to edit Master text styles</a:t>
            </a:r>
          </a:p>
        </p:txBody>
      </p:sp>
    </p:spTree>
    <p:extLst>
      <p:ext uri="{BB962C8B-B14F-4D97-AF65-F5344CB8AC3E}">
        <p14:creationId xmlns:p14="http://schemas.microsoft.com/office/powerpoint/2010/main" val="14448007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2_Vergleich">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9" y="2505076"/>
            <a:ext cx="5157787" cy="3400425"/>
          </a:xfrm>
        </p:spPr>
        <p:txBody>
          <a:bodyPr/>
          <a:lstStyle>
            <a:lvl1pPr>
              <a:buClr>
                <a:srgbClr val="6F01D6"/>
              </a:buClr>
              <a:defRPr/>
            </a:lvl1pPr>
            <a:lvl2pPr>
              <a:buClr>
                <a:srgbClr val="6F01D6"/>
              </a:buClr>
              <a:defRPr/>
            </a:lvl2pPr>
            <a:lvl3pPr>
              <a:buClr>
                <a:srgbClr val="6F01D6"/>
              </a:buClr>
              <a:defRPr/>
            </a:lvl3pPr>
            <a:lvl4pPr>
              <a:buClr>
                <a:srgbClr val="6F01D6"/>
              </a:buClr>
              <a:defRPr/>
            </a:lvl4pPr>
            <a:lvl5pPr>
              <a:buClr>
                <a:srgbClr val="6F01D6"/>
              </a:buCl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1" y="2505076"/>
            <a:ext cx="5183188" cy="3400425"/>
          </a:xfrm>
        </p:spPr>
        <p:txBody>
          <a:bodyPr/>
          <a:lstStyle>
            <a:lvl1pPr>
              <a:buClr>
                <a:srgbClr val="6F01D6"/>
              </a:buClr>
              <a:defRPr/>
            </a:lvl1pPr>
            <a:lvl2pPr>
              <a:buClr>
                <a:srgbClr val="6F01D6"/>
              </a:buClr>
              <a:defRPr/>
            </a:lvl2pPr>
            <a:lvl3pPr>
              <a:buClr>
                <a:srgbClr val="6F01D6"/>
              </a:buClr>
              <a:defRPr/>
            </a:lvl3pPr>
            <a:lvl4pPr>
              <a:buClr>
                <a:srgbClr val="6F01D6"/>
              </a:buClr>
              <a:defRPr/>
            </a:lvl4pPr>
            <a:lvl5pPr>
              <a:buClr>
                <a:srgbClr val="6F01D6"/>
              </a:buCl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ED2A7BD-DEC0-8846-B7D9-BA5FB738ABAE}" type="datetime1">
              <a:rPr lang="de-CH" smtClean="0"/>
              <a:t>14.12.2021</a:t>
            </a:fld>
            <a:endParaRPr lang="de-DE"/>
          </a:p>
        </p:txBody>
      </p:sp>
      <p:sp>
        <p:nvSpPr>
          <p:cNvPr id="8" name="Footer Placeholder 7"/>
          <p:cNvSpPr>
            <a:spLocks noGrp="1"/>
          </p:cNvSpPr>
          <p:nvPr>
            <p:ph type="ftr" sz="quarter" idx="11"/>
          </p:nvPr>
        </p:nvSpPr>
        <p:spPr/>
        <p:txBody>
          <a:bodyPr/>
          <a:lstStyle/>
          <a:p>
            <a:r>
              <a:rPr lang="de-DE" dirty="0"/>
              <a:t>Noser Young</a:t>
            </a:r>
          </a:p>
        </p:txBody>
      </p:sp>
      <p:sp>
        <p:nvSpPr>
          <p:cNvPr id="9" name="Slide Number Placeholder 8"/>
          <p:cNvSpPr>
            <a:spLocks noGrp="1"/>
          </p:cNvSpPr>
          <p:nvPr>
            <p:ph type="sldNum" sz="quarter" idx="12"/>
          </p:nvPr>
        </p:nvSpPr>
        <p:spPr/>
        <p:txBody>
          <a:bodyPr/>
          <a:lstStyle/>
          <a:p>
            <a:fld id="{6197A92A-6845-734B-8469-5A8580C30391}" type="slidenum">
              <a:rPr lang="de-DE" smtClean="0"/>
              <a:t>‹#›</a:t>
            </a:fld>
            <a:endParaRPr lang="de-DE"/>
          </a:p>
        </p:txBody>
      </p:sp>
      <p:pic>
        <p:nvPicPr>
          <p:cNvPr id="11" name="Bild 10"/>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9259523" y="6132839"/>
            <a:ext cx="2094277" cy="447024"/>
          </a:xfrm>
          <a:prstGeom prst="rect">
            <a:avLst/>
          </a:prstGeom>
        </p:spPr>
      </p:pic>
      <p:sp>
        <p:nvSpPr>
          <p:cNvPr id="12" name="Textplatzhalter 6">
            <a:extLst>
              <a:ext uri="{FF2B5EF4-FFF2-40B4-BE49-F238E27FC236}">
                <a16:creationId xmlns:a16="http://schemas.microsoft.com/office/drawing/2014/main" id="{7FCAA508-1756-4325-8081-287E5C9A36FA}"/>
              </a:ext>
            </a:extLst>
          </p:cNvPr>
          <p:cNvSpPr>
            <a:spLocks noGrp="1"/>
          </p:cNvSpPr>
          <p:nvPr>
            <p:ph type="body" sz="quarter" idx="13"/>
          </p:nvPr>
        </p:nvSpPr>
        <p:spPr>
          <a:xfrm>
            <a:off x="838200" y="370417"/>
            <a:ext cx="10515600" cy="582083"/>
          </a:xfrm>
        </p:spPr>
        <p:txBody>
          <a:bodyPr>
            <a:noAutofit/>
          </a:bodyPr>
          <a:lstStyle>
            <a:lvl1pPr marL="0" indent="0">
              <a:buNone/>
              <a:defRPr sz="4000" b="1">
                <a:latin typeface="+mj-lt"/>
              </a:defRPr>
            </a:lvl1pPr>
            <a:lvl2pPr marL="457189" indent="0">
              <a:buNone/>
              <a:defRPr sz="4000" b="1">
                <a:latin typeface="+mj-lt"/>
              </a:defRPr>
            </a:lvl2pPr>
            <a:lvl3pPr marL="914377" indent="0">
              <a:buNone/>
              <a:defRPr sz="4000" b="1">
                <a:latin typeface="+mj-lt"/>
              </a:defRPr>
            </a:lvl3pPr>
            <a:lvl4pPr marL="1371566" indent="0">
              <a:buNone/>
              <a:defRPr sz="4000" b="1">
                <a:latin typeface="+mj-lt"/>
              </a:defRPr>
            </a:lvl4pPr>
            <a:lvl5pPr marL="1828754" indent="0">
              <a:buNone/>
              <a:defRPr sz="4000" b="1">
                <a:latin typeface="+mj-lt"/>
              </a:defRPr>
            </a:lvl5pPr>
          </a:lstStyle>
          <a:p>
            <a:pPr lvl="0"/>
            <a:r>
              <a:rPr lang="en-US"/>
              <a:t>Click to edit Master text styles</a:t>
            </a:r>
          </a:p>
        </p:txBody>
      </p:sp>
      <p:sp>
        <p:nvSpPr>
          <p:cNvPr id="13" name="Textplatzhalter 6">
            <a:extLst>
              <a:ext uri="{FF2B5EF4-FFF2-40B4-BE49-F238E27FC236}">
                <a16:creationId xmlns:a16="http://schemas.microsoft.com/office/drawing/2014/main" id="{1A4DCD42-1FE7-4027-8862-4D9DBEC7A9A6}"/>
              </a:ext>
            </a:extLst>
          </p:cNvPr>
          <p:cNvSpPr>
            <a:spLocks noGrp="1"/>
          </p:cNvSpPr>
          <p:nvPr>
            <p:ph type="body" sz="quarter" idx="15"/>
          </p:nvPr>
        </p:nvSpPr>
        <p:spPr>
          <a:xfrm>
            <a:off x="838201" y="1005417"/>
            <a:ext cx="11023684" cy="582083"/>
          </a:xfrm>
        </p:spPr>
        <p:txBody>
          <a:bodyPr>
            <a:noAutofit/>
          </a:bodyPr>
          <a:lstStyle>
            <a:lvl1pPr marL="0" indent="0">
              <a:buNone/>
              <a:defRPr sz="3200" b="1">
                <a:solidFill>
                  <a:srgbClr val="6F01D6"/>
                </a:solidFill>
                <a:latin typeface="+mj-lt"/>
              </a:defRPr>
            </a:lvl1pPr>
            <a:lvl2pPr marL="457189" indent="0">
              <a:buNone/>
              <a:defRPr sz="4000" b="1">
                <a:latin typeface="+mj-lt"/>
              </a:defRPr>
            </a:lvl2pPr>
            <a:lvl3pPr marL="914377" indent="0">
              <a:buNone/>
              <a:defRPr sz="4000" b="1">
                <a:latin typeface="+mj-lt"/>
              </a:defRPr>
            </a:lvl3pPr>
            <a:lvl4pPr marL="1371566" indent="0">
              <a:buNone/>
              <a:defRPr sz="4000" b="1">
                <a:latin typeface="+mj-lt"/>
              </a:defRPr>
            </a:lvl4pPr>
            <a:lvl5pPr marL="1828754" indent="0">
              <a:buNone/>
              <a:defRPr sz="4000" b="1">
                <a:latin typeface="+mj-lt"/>
              </a:defRPr>
            </a:lvl5pPr>
          </a:lstStyle>
          <a:p>
            <a:pPr lvl="0"/>
            <a:r>
              <a:rPr lang="en-US"/>
              <a:t>Click to edit Master text styles</a:t>
            </a:r>
          </a:p>
        </p:txBody>
      </p:sp>
    </p:spTree>
    <p:extLst>
      <p:ext uri="{BB962C8B-B14F-4D97-AF65-F5344CB8AC3E}">
        <p14:creationId xmlns:p14="http://schemas.microsoft.com/office/powerpoint/2010/main" val="705619385"/>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1_Titel und Inhalt">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838200" y="6356351"/>
            <a:ext cx="1016168" cy="365125"/>
          </a:xfrm>
          <a:prstGeom prst="rect">
            <a:avLst/>
          </a:prstGeom>
        </p:spPr>
        <p:txBody>
          <a:bodyPr/>
          <a:lstStyle/>
          <a:p>
            <a:fld id="{14CDBDD9-DF17-403A-8A71-AF9E7FFD7FDC}" type="datetimeFigureOut">
              <a:rPr lang="de-CH" smtClean="0"/>
              <a:t>14.12.2021</a:t>
            </a:fld>
            <a:endParaRPr lang="de-CH"/>
          </a:p>
        </p:txBody>
      </p:sp>
      <p:sp>
        <p:nvSpPr>
          <p:cNvPr id="5" name="Footer Placeholder 4"/>
          <p:cNvSpPr>
            <a:spLocks noGrp="1"/>
          </p:cNvSpPr>
          <p:nvPr>
            <p:ph type="ftr" sz="quarter" idx="11"/>
          </p:nvPr>
        </p:nvSpPr>
        <p:spPr>
          <a:xfrm>
            <a:off x="1854369" y="6356351"/>
            <a:ext cx="2297484" cy="365125"/>
          </a:xfrm>
          <a:prstGeom prst="rect">
            <a:avLst/>
          </a:prstGeom>
        </p:spPr>
        <p:txBody>
          <a:bodyPr/>
          <a:lstStyle/>
          <a:p>
            <a:endParaRPr lang="de-CH"/>
          </a:p>
        </p:txBody>
      </p:sp>
      <p:sp>
        <p:nvSpPr>
          <p:cNvPr id="6" name="Slide Number Placeholder 5"/>
          <p:cNvSpPr>
            <a:spLocks noGrp="1"/>
          </p:cNvSpPr>
          <p:nvPr>
            <p:ph type="sldNum" sz="quarter" idx="12"/>
          </p:nvPr>
        </p:nvSpPr>
        <p:spPr>
          <a:xfrm>
            <a:off x="4151853" y="6356351"/>
            <a:ext cx="671884" cy="365125"/>
          </a:xfrm>
          <a:prstGeom prst="rect">
            <a:avLst/>
          </a:prstGeom>
        </p:spPr>
        <p:txBody>
          <a:bodyPr/>
          <a:lstStyle/>
          <a:p>
            <a:fld id="{3783C6EA-BFD3-454F-8E6A-7D6E27545FB1}" type="slidenum">
              <a:rPr lang="de-CH" smtClean="0"/>
              <a:t>‹#›</a:t>
            </a:fld>
            <a:endParaRPr lang="de-CH"/>
          </a:p>
        </p:txBody>
      </p:sp>
      <p:pic>
        <p:nvPicPr>
          <p:cNvPr id="9" name="Bild 8"/>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259523" y="6132839"/>
            <a:ext cx="2094277" cy="447024"/>
          </a:xfrm>
          <a:prstGeom prst="rect">
            <a:avLst/>
          </a:prstGeom>
        </p:spPr>
      </p:pic>
      <p:sp>
        <p:nvSpPr>
          <p:cNvPr id="20" name="Textplatzhalter 6">
            <a:extLst>
              <a:ext uri="{FF2B5EF4-FFF2-40B4-BE49-F238E27FC236}">
                <a16:creationId xmlns:a16="http://schemas.microsoft.com/office/drawing/2014/main" id="{D9E2B21E-1336-4E1D-9C53-915A8340E163}"/>
              </a:ext>
            </a:extLst>
          </p:cNvPr>
          <p:cNvSpPr>
            <a:spLocks noGrp="1"/>
          </p:cNvSpPr>
          <p:nvPr>
            <p:ph type="body" sz="quarter" idx="13"/>
          </p:nvPr>
        </p:nvSpPr>
        <p:spPr>
          <a:xfrm>
            <a:off x="838200" y="370417"/>
            <a:ext cx="10515600" cy="582083"/>
          </a:xfrm>
          <a:prstGeom prst="rect">
            <a:avLst/>
          </a:prstGeom>
        </p:spPr>
        <p:txBody>
          <a:bodyPr>
            <a:noAutofit/>
          </a:bodyPr>
          <a:lstStyle>
            <a:lvl1pPr marL="0" indent="0">
              <a:buNone/>
              <a:defRPr sz="4000" b="1">
                <a:latin typeface="+mj-lt"/>
              </a:defRPr>
            </a:lvl1pPr>
            <a:lvl2pPr marL="457189" indent="0">
              <a:buNone/>
              <a:defRPr sz="4000" b="1">
                <a:latin typeface="+mj-lt"/>
              </a:defRPr>
            </a:lvl2pPr>
            <a:lvl3pPr marL="914377" indent="0">
              <a:buNone/>
              <a:defRPr sz="4000" b="1">
                <a:latin typeface="+mj-lt"/>
              </a:defRPr>
            </a:lvl3pPr>
            <a:lvl4pPr marL="1371566" indent="0">
              <a:buNone/>
              <a:defRPr sz="4000" b="1">
                <a:latin typeface="+mj-lt"/>
              </a:defRPr>
            </a:lvl4pPr>
            <a:lvl5pPr marL="1828754" indent="0">
              <a:buNone/>
              <a:defRPr sz="4000" b="1">
                <a:latin typeface="+mj-lt"/>
              </a:defRPr>
            </a:lvl5pPr>
          </a:lstStyle>
          <a:p>
            <a:pPr lvl="0"/>
            <a:r>
              <a:rPr lang="en-US"/>
              <a:t>Click to edit Master text styles</a:t>
            </a:r>
          </a:p>
        </p:txBody>
      </p:sp>
      <p:sp>
        <p:nvSpPr>
          <p:cNvPr id="21" name="Textplatzhalter 6">
            <a:extLst>
              <a:ext uri="{FF2B5EF4-FFF2-40B4-BE49-F238E27FC236}">
                <a16:creationId xmlns:a16="http://schemas.microsoft.com/office/drawing/2014/main" id="{28A32870-2625-4F95-BD03-C8575EE66818}"/>
              </a:ext>
            </a:extLst>
          </p:cNvPr>
          <p:cNvSpPr>
            <a:spLocks noGrp="1"/>
          </p:cNvSpPr>
          <p:nvPr>
            <p:ph type="body" sz="quarter" idx="15"/>
          </p:nvPr>
        </p:nvSpPr>
        <p:spPr>
          <a:xfrm>
            <a:off x="838201" y="1005417"/>
            <a:ext cx="11023684" cy="582083"/>
          </a:xfrm>
          <a:prstGeom prst="rect">
            <a:avLst/>
          </a:prstGeom>
        </p:spPr>
        <p:txBody>
          <a:bodyPr>
            <a:noAutofit/>
          </a:bodyPr>
          <a:lstStyle>
            <a:lvl1pPr marL="0" indent="0">
              <a:buNone/>
              <a:defRPr sz="3200" b="1">
                <a:solidFill>
                  <a:srgbClr val="0069FF"/>
                </a:solidFill>
                <a:latin typeface="+mj-lt"/>
              </a:defRPr>
            </a:lvl1pPr>
            <a:lvl2pPr marL="457189" indent="0">
              <a:buNone/>
              <a:defRPr sz="4000" b="1">
                <a:latin typeface="+mj-lt"/>
              </a:defRPr>
            </a:lvl2pPr>
            <a:lvl3pPr marL="914377" indent="0">
              <a:buNone/>
              <a:defRPr sz="4000" b="1">
                <a:latin typeface="+mj-lt"/>
              </a:defRPr>
            </a:lvl3pPr>
            <a:lvl4pPr marL="1371566" indent="0">
              <a:buNone/>
              <a:defRPr sz="4000" b="1">
                <a:latin typeface="+mj-lt"/>
              </a:defRPr>
            </a:lvl4pPr>
            <a:lvl5pPr marL="1828754" indent="0">
              <a:buNone/>
              <a:defRPr sz="4000" b="1">
                <a:latin typeface="+mj-lt"/>
              </a:defRPr>
            </a:lvl5pPr>
          </a:lstStyle>
          <a:p>
            <a:pPr lvl="0"/>
            <a:r>
              <a:rPr lang="en-US"/>
              <a:t>Click to edit Master text styles</a:t>
            </a:r>
          </a:p>
        </p:txBody>
      </p:sp>
      <p:sp>
        <p:nvSpPr>
          <p:cNvPr id="7" name="Textplatzhalter 6">
            <a:extLst>
              <a:ext uri="{FF2B5EF4-FFF2-40B4-BE49-F238E27FC236}">
                <a16:creationId xmlns:a16="http://schemas.microsoft.com/office/drawing/2014/main" id="{FD91B862-C3AA-4295-9ED5-E589E7DD0C6F}"/>
              </a:ext>
            </a:extLst>
          </p:cNvPr>
          <p:cNvSpPr>
            <a:spLocks noGrp="1"/>
          </p:cNvSpPr>
          <p:nvPr>
            <p:ph type="body" sz="quarter" idx="16"/>
          </p:nvPr>
        </p:nvSpPr>
        <p:spPr>
          <a:xfrm>
            <a:off x="838200" y="1824567"/>
            <a:ext cx="10515600" cy="408093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CH"/>
          </a:p>
        </p:txBody>
      </p:sp>
    </p:spTree>
    <p:extLst>
      <p:ext uri="{BB962C8B-B14F-4D97-AF65-F5344CB8AC3E}">
        <p14:creationId xmlns:p14="http://schemas.microsoft.com/office/powerpoint/2010/main" val="49439194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6_Benutzerdefiniertes Layout">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4E0F50EE-FE6D-4F4A-9085-A79F51D20151}"/>
              </a:ext>
            </a:extLst>
          </p:cNvPr>
          <p:cNvSpPr>
            <a:spLocks noGrp="1"/>
          </p:cNvSpPr>
          <p:nvPr>
            <p:ph type="dt" sz="half" idx="10"/>
          </p:nvPr>
        </p:nvSpPr>
        <p:spPr/>
        <p:txBody>
          <a:bodyPr/>
          <a:lstStyle/>
          <a:p>
            <a:fld id="{BB6BB277-8D1E-FA4F-BB61-EE586B96F471}" type="datetime1">
              <a:rPr lang="de-CH" smtClean="0"/>
              <a:t>14.12.2021</a:t>
            </a:fld>
            <a:endParaRPr lang="de-DE" dirty="0"/>
          </a:p>
        </p:txBody>
      </p:sp>
      <p:sp>
        <p:nvSpPr>
          <p:cNvPr id="4" name="Fußzeilenplatzhalter 3">
            <a:extLst>
              <a:ext uri="{FF2B5EF4-FFF2-40B4-BE49-F238E27FC236}">
                <a16:creationId xmlns:a16="http://schemas.microsoft.com/office/drawing/2014/main" id="{E9BC11CD-EB4F-4B13-8ED5-88B27EE0C57E}"/>
              </a:ext>
            </a:extLst>
          </p:cNvPr>
          <p:cNvSpPr>
            <a:spLocks noGrp="1"/>
          </p:cNvSpPr>
          <p:nvPr>
            <p:ph type="ftr" sz="quarter" idx="11"/>
          </p:nvPr>
        </p:nvSpPr>
        <p:spPr/>
        <p:txBody>
          <a:bodyPr/>
          <a:lstStyle/>
          <a:p>
            <a:r>
              <a:rPr lang="de-DE" dirty="0"/>
              <a:t>Noser Young</a:t>
            </a:r>
          </a:p>
        </p:txBody>
      </p:sp>
      <p:sp>
        <p:nvSpPr>
          <p:cNvPr id="5" name="Foliennummernplatzhalter 4">
            <a:extLst>
              <a:ext uri="{FF2B5EF4-FFF2-40B4-BE49-F238E27FC236}">
                <a16:creationId xmlns:a16="http://schemas.microsoft.com/office/drawing/2014/main" id="{50077897-2B75-4A3A-889E-F192BEF47B50}"/>
              </a:ext>
            </a:extLst>
          </p:cNvPr>
          <p:cNvSpPr>
            <a:spLocks noGrp="1"/>
          </p:cNvSpPr>
          <p:nvPr>
            <p:ph type="sldNum" sz="quarter" idx="12"/>
          </p:nvPr>
        </p:nvSpPr>
        <p:spPr/>
        <p:txBody>
          <a:bodyPr/>
          <a:lstStyle/>
          <a:p>
            <a:fld id="{6197A92A-6845-734B-8469-5A8580C30391}" type="slidenum">
              <a:rPr lang="de-DE" smtClean="0"/>
              <a:pPr/>
              <a:t>‹#›</a:t>
            </a:fld>
            <a:endParaRPr lang="de-DE" dirty="0"/>
          </a:p>
        </p:txBody>
      </p:sp>
      <p:pic>
        <p:nvPicPr>
          <p:cNvPr id="19" name="Bild 8">
            <a:extLst>
              <a:ext uri="{FF2B5EF4-FFF2-40B4-BE49-F238E27FC236}">
                <a16:creationId xmlns:a16="http://schemas.microsoft.com/office/drawing/2014/main" id="{2388659F-F69E-474E-9EA2-561986C02947}"/>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9259523" y="6132839"/>
            <a:ext cx="2094277" cy="447024"/>
          </a:xfrm>
          <a:prstGeom prst="rect">
            <a:avLst/>
          </a:prstGeom>
        </p:spPr>
      </p:pic>
      <p:sp>
        <p:nvSpPr>
          <p:cNvPr id="14" name="Rechteck 13">
            <a:extLst>
              <a:ext uri="{FF2B5EF4-FFF2-40B4-BE49-F238E27FC236}">
                <a16:creationId xmlns:a16="http://schemas.microsoft.com/office/drawing/2014/main" id="{8E93BC73-A32F-4410-A934-C55ED894D70E}"/>
              </a:ext>
            </a:extLst>
          </p:cNvPr>
          <p:cNvSpPr/>
          <p:nvPr/>
        </p:nvSpPr>
        <p:spPr>
          <a:xfrm>
            <a:off x="6024034" y="1"/>
            <a:ext cx="6167967" cy="5905500"/>
          </a:xfrm>
          <a:prstGeom prst="rect">
            <a:avLst/>
          </a:prstGeom>
          <a:solidFill>
            <a:srgbClr val="6F01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1800"/>
          </a:p>
        </p:txBody>
      </p:sp>
      <p:sp>
        <p:nvSpPr>
          <p:cNvPr id="7" name="Bildplatzhalter 6">
            <a:extLst>
              <a:ext uri="{FF2B5EF4-FFF2-40B4-BE49-F238E27FC236}">
                <a16:creationId xmlns:a16="http://schemas.microsoft.com/office/drawing/2014/main" id="{B46B53C3-021E-4707-8462-EEA0B1464B93}"/>
              </a:ext>
            </a:extLst>
          </p:cNvPr>
          <p:cNvSpPr>
            <a:spLocks noGrp="1"/>
          </p:cNvSpPr>
          <p:nvPr>
            <p:ph type="pic" sz="quarter" idx="13"/>
          </p:nvPr>
        </p:nvSpPr>
        <p:spPr>
          <a:xfrm>
            <a:off x="1" y="1"/>
            <a:ext cx="6024033" cy="5905500"/>
          </a:xfrm>
        </p:spPr>
        <p:txBody>
          <a:bodyPr/>
          <a:lstStyle/>
          <a:p>
            <a:r>
              <a:rPr lang="en-US"/>
              <a:t>Click icon to add picture</a:t>
            </a:r>
            <a:endParaRPr lang="de-CH"/>
          </a:p>
        </p:txBody>
      </p:sp>
      <p:sp>
        <p:nvSpPr>
          <p:cNvPr id="12" name="Textplatzhalter 16">
            <a:extLst>
              <a:ext uri="{FF2B5EF4-FFF2-40B4-BE49-F238E27FC236}">
                <a16:creationId xmlns:a16="http://schemas.microsoft.com/office/drawing/2014/main" id="{B213AB49-ACCA-4896-A061-F93E2DC9175A}"/>
              </a:ext>
            </a:extLst>
          </p:cNvPr>
          <p:cNvSpPr>
            <a:spLocks noGrp="1"/>
          </p:cNvSpPr>
          <p:nvPr>
            <p:ph type="body" sz="quarter" idx="16"/>
          </p:nvPr>
        </p:nvSpPr>
        <p:spPr>
          <a:xfrm>
            <a:off x="6479117" y="1953684"/>
            <a:ext cx="4874683" cy="2743200"/>
          </a:xfrm>
        </p:spPr>
        <p:txBody>
          <a:bodyPr>
            <a:noAutofit/>
          </a:bodyPr>
          <a:lstStyle>
            <a:lvl1pPr>
              <a:defRPr sz="2933" b="1">
                <a:solidFill>
                  <a:schemeClr val="bg1"/>
                </a:solidFill>
                <a:latin typeface="+mj-lt"/>
              </a:defRPr>
            </a:lvl1pPr>
            <a:lvl2pPr>
              <a:defRPr sz="2933" b="1">
                <a:solidFill>
                  <a:schemeClr val="bg1"/>
                </a:solidFill>
                <a:latin typeface="+mj-lt"/>
              </a:defRPr>
            </a:lvl2pPr>
            <a:lvl3pPr>
              <a:defRPr sz="2933" b="1">
                <a:solidFill>
                  <a:schemeClr val="bg1"/>
                </a:solidFill>
                <a:latin typeface="+mj-lt"/>
              </a:defRPr>
            </a:lvl3pPr>
            <a:lvl4pPr>
              <a:defRPr sz="2933" b="1">
                <a:solidFill>
                  <a:schemeClr val="bg1"/>
                </a:solidFill>
                <a:latin typeface="+mj-lt"/>
              </a:defRPr>
            </a:lvl4pPr>
            <a:lvl5pPr>
              <a:defRPr sz="2933" b="1">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CH" dirty="0"/>
          </a:p>
        </p:txBody>
      </p:sp>
      <p:sp>
        <p:nvSpPr>
          <p:cNvPr id="13" name="Textplatzhalter 23">
            <a:extLst>
              <a:ext uri="{FF2B5EF4-FFF2-40B4-BE49-F238E27FC236}">
                <a16:creationId xmlns:a16="http://schemas.microsoft.com/office/drawing/2014/main" id="{6E1DA231-C1F2-4F2E-8D76-025FAAC0FD16}"/>
              </a:ext>
            </a:extLst>
          </p:cNvPr>
          <p:cNvSpPr>
            <a:spLocks noGrp="1"/>
          </p:cNvSpPr>
          <p:nvPr>
            <p:ph type="body" sz="quarter" idx="17"/>
          </p:nvPr>
        </p:nvSpPr>
        <p:spPr>
          <a:xfrm>
            <a:off x="6474885" y="4933951"/>
            <a:ext cx="4878916" cy="833967"/>
          </a:xfrm>
        </p:spPr>
        <p:txBody>
          <a:bodyPr>
            <a:noAutofit/>
          </a:bodyPr>
          <a:lstStyle>
            <a:lvl1pPr>
              <a:defRPr sz="1867">
                <a:solidFill>
                  <a:schemeClr val="bg1"/>
                </a:solidFill>
              </a:defRPr>
            </a:lvl1pPr>
            <a:lvl2pPr>
              <a:defRPr sz="1867">
                <a:solidFill>
                  <a:schemeClr val="bg1"/>
                </a:solidFill>
              </a:defRPr>
            </a:lvl2pPr>
            <a:lvl3pPr>
              <a:defRPr sz="1867">
                <a:solidFill>
                  <a:schemeClr val="bg1"/>
                </a:solidFill>
              </a:defRPr>
            </a:lvl3pPr>
            <a:lvl4pPr>
              <a:defRPr sz="1867">
                <a:solidFill>
                  <a:schemeClr val="bg1"/>
                </a:solidFill>
              </a:defRPr>
            </a:lvl4pPr>
            <a:lvl5pPr>
              <a:defRPr sz="1867">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CH"/>
          </a:p>
        </p:txBody>
      </p:sp>
      <p:sp>
        <p:nvSpPr>
          <p:cNvPr id="16" name="Textfeld 15">
            <a:extLst>
              <a:ext uri="{FF2B5EF4-FFF2-40B4-BE49-F238E27FC236}">
                <a16:creationId xmlns:a16="http://schemas.microsoft.com/office/drawing/2014/main" id="{36C7F357-9E14-4F29-9BD4-5608C84E1B28}"/>
              </a:ext>
            </a:extLst>
          </p:cNvPr>
          <p:cNvSpPr txBox="1"/>
          <p:nvPr/>
        </p:nvSpPr>
        <p:spPr>
          <a:xfrm>
            <a:off x="6475752" y="0"/>
            <a:ext cx="4878049" cy="1569532"/>
          </a:xfrm>
          <a:prstGeom prst="rect">
            <a:avLst/>
          </a:prstGeom>
          <a:noFill/>
        </p:spPr>
        <p:txBody>
          <a:bodyPr wrap="square" rtlCol="0">
            <a:spAutoFit/>
          </a:bodyPr>
          <a:lstStyle/>
          <a:p>
            <a:pPr marL="0" marR="0" lvl="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de-DE" sz="10666" b="1" i="0" u="none" strike="noStrike" kern="1200" cap="none" spc="0" normalizeH="0" baseline="0" noProof="0" dirty="0">
                <a:ln>
                  <a:noFill/>
                </a:ln>
                <a:solidFill>
                  <a:srgbClr val="00D3CE"/>
                </a:solidFill>
                <a:effectLst/>
                <a:uLnTx/>
                <a:uFillTx/>
                <a:latin typeface="Arial"/>
                <a:ea typeface="+mn-ea"/>
                <a:cs typeface="+mn-cs"/>
              </a:rPr>
              <a:t>„</a:t>
            </a:r>
          </a:p>
        </p:txBody>
      </p:sp>
    </p:spTree>
    <p:extLst>
      <p:ext uri="{BB962C8B-B14F-4D97-AF65-F5344CB8AC3E}">
        <p14:creationId xmlns:p14="http://schemas.microsoft.com/office/powerpoint/2010/main" val="370685577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12_Benutzerdefiniertes Layout">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DEF9E7DF-EE90-4E99-83C2-5CF25209E6B8}"/>
              </a:ext>
            </a:extLst>
          </p:cNvPr>
          <p:cNvSpPr>
            <a:spLocks noGrp="1"/>
          </p:cNvSpPr>
          <p:nvPr>
            <p:ph type="dt" sz="half" idx="10"/>
          </p:nvPr>
        </p:nvSpPr>
        <p:spPr/>
        <p:txBody>
          <a:bodyPr/>
          <a:lstStyle/>
          <a:p>
            <a:fld id="{BB6BB277-8D1E-FA4F-BB61-EE586B96F471}" type="datetime1">
              <a:rPr lang="de-CH" smtClean="0"/>
              <a:t>14.12.2021</a:t>
            </a:fld>
            <a:endParaRPr lang="de-DE" dirty="0"/>
          </a:p>
        </p:txBody>
      </p:sp>
      <p:sp>
        <p:nvSpPr>
          <p:cNvPr id="4" name="Fußzeilenplatzhalter 3">
            <a:extLst>
              <a:ext uri="{FF2B5EF4-FFF2-40B4-BE49-F238E27FC236}">
                <a16:creationId xmlns:a16="http://schemas.microsoft.com/office/drawing/2014/main" id="{857816F1-6862-42F4-A5E9-884C7F00EF33}"/>
              </a:ext>
            </a:extLst>
          </p:cNvPr>
          <p:cNvSpPr>
            <a:spLocks noGrp="1"/>
          </p:cNvSpPr>
          <p:nvPr>
            <p:ph type="ftr" sz="quarter" idx="11"/>
          </p:nvPr>
        </p:nvSpPr>
        <p:spPr/>
        <p:txBody>
          <a:bodyPr/>
          <a:lstStyle/>
          <a:p>
            <a:r>
              <a:rPr lang="de-DE" dirty="0"/>
              <a:t>Noser Young</a:t>
            </a:r>
          </a:p>
        </p:txBody>
      </p:sp>
      <p:sp>
        <p:nvSpPr>
          <p:cNvPr id="5" name="Foliennummernplatzhalter 4">
            <a:extLst>
              <a:ext uri="{FF2B5EF4-FFF2-40B4-BE49-F238E27FC236}">
                <a16:creationId xmlns:a16="http://schemas.microsoft.com/office/drawing/2014/main" id="{3A9A34B8-00FF-4DF8-98CC-A5EC835ABEBE}"/>
              </a:ext>
            </a:extLst>
          </p:cNvPr>
          <p:cNvSpPr>
            <a:spLocks noGrp="1"/>
          </p:cNvSpPr>
          <p:nvPr>
            <p:ph type="sldNum" sz="quarter" idx="12"/>
          </p:nvPr>
        </p:nvSpPr>
        <p:spPr/>
        <p:txBody>
          <a:bodyPr/>
          <a:lstStyle/>
          <a:p>
            <a:fld id="{6197A92A-6845-734B-8469-5A8580C30391}" type="slidenum">
              <a:rPr lang="de-DE" smtClean="0"/>
              <a:pPr/>
              <a:t>‹#›</a:t>
            </a:fld>
            <a:endParaRPr lang="de-DE" dirty="0"/>
          </a:p>
        </p:txBody>
      </p:sp>
      <p:sp>
        <p:nvSpPr>
          <p:cNvPr id="6" name="Rechteck 5">
            <a:extLst>
              <a:ext uri="{FF2B5EF4-FFF2-40B4-BE49-F238E27FC236}">
                <a16:creationId xmlns:a16="http://schemas.microsoft.com/office/drawing/2014/main" id="{A8288E43-069B-409B-AAE8-49B68B5E655F}"/>
              </a:ext>
            </a:extLst>
          </p:cNvPr>
          <p:cNvSpPr/>
          <p:nvPr/>
        </p:nvSpPr>
        <p:spPr>
          <a:xfrm>
            <a:off x="0" y="1"/>
            <a:ext cx="12192000" cy="5905500"/>
          </a:xfrm>
          <a:prstGeom prst="rect">
            <a:avLst/>
          </a:prstGeom>
          <a:solidFill>
            <a:srgbClr val="6F01D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1800"/>
          </a:p>
        </p:txBody>
      </p:sp>
      <p:pic>
        <p:nvPicPr>
          <p:cNvPr id="10" name="Bild 8">
            <a:extLst>
              <a:ext uri="{FF2B5EF4-FFF2-40B4-BE49-F238E27FC236}">
                <a16:creationId xmlns:a16="http://schemas.microsoft.com/office/drawing/2014/main" id="{DB26EA13-0CED-41E3-97BA-6E5C65D350C9}"/>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9259523" y="6132839"/>
            <a:ext cx="2094277" cy="447024"/>
          </a:xfrm>
          <a:prstGeom prst="rect">
            <a:avLst/>
          </a:prstGeom>
        </p:spPr>
      </p:pic>
      <p:sp>
        <p:nvSpPr>
          <p:cNvPr id="7" name="Textfeld 6">
            <a:extLst>
              <a:ext uri="{FF2B5EF4-FFF2-40B4-BE49-F238E27FC236}">
                <a16:creationId xmlns:a16="http://schemas.microsoft.com/office/drawing/2014/main" id="{AF9006AE-A50D-4583-BA0D-C4F43843763D}"/>
              </a:ext>
            </a:extLst>
          </p:cNvPr>
          <p:cNvSpPr txBox="1"/>
          <p:nvPr/>
        </p:nvSpPr>
        <p:spPr>
          <a:xfrm>
            <a:off x="4323645" y="0"/>
            <a:ext cx="7868356" cy="1569532"/>
          </a:xfrm>
          <a:prstGeom prst="rect">
            <a:avLst/>
          </a:prstGeom>
          <a:noFill/>
        </p:spPr>
        <p:txBody>
          <a:bodyPr wrap="square" rtlCol="0">
            <a:spAutoFit/>
          </a:bodyPr>
          <a:lstStyle/>
          <a:p>
            <a:pPr marL="0" marR="0" lvl="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de-DE" sz="10666" b="1" i="0" u="none" strike="noStrike" kern="1200" cap="none" spc="0" normalizeH="0" baseline="0" noProof="0" dirty="0">
                <a:ln>
                  <a:noFill/>
                </a:ln>
                <a:solidFill>
                  <a:srgbClr val="00D3CE"/>
                </a:solidFill>
                <a:effectLst/>
                <a:uLnTx/>
                <a:uFillTx/>
                <a:latin typeface="Arial"/>
                <a:ea typeface="+mn-ea"/>
                <a:cs typeface="+mn-cs"/>
              </a:rPr>
              <a:t>„</a:t>
            </a:r>
          </a:p>
        </p:txBody>
      </p:sp>
      <p:sp>
        <p:nvSpPr>
          <p:cNvPr id="11" name="Textplatzhalter 10">
            <a:extLst>
              <a:ext uri="{FF2B5EF4-FFF2-40B4-BE49-F238E27FC236}">
                <a16:creationId xmlns:a16="http://schemas.microsoft.com/office/drawing/2014/main" id="{C54928A6-E5A6-46C6-80F5-F7E62DECF385}"/>
              </a:ext>
            </a:extLst>
          </p:cNvPr>
          <p:cNvSpPr>
            <a:spLocks noGrp="1"/>
          </p:cNvSpPr>
          <p:nvPr>
            <p:ph type="body" sz="quarter" idx="13"/>
          </p:nvPr>
        </p:nvSpPr>
        <p:spPr>
          <a:xfrm>
            <a:off x="4334933" y="1824567"/>
            <a:ext cx="7018867" cy="3155951"/>
          </a:xfrm>
        </p:spPr>
        <p:txBody>
          <a:bodyPr>
            <a:normAutofit/>
          </a:bodyPr>
          <a:lstStyle>
            <a:lvl1pPr>
              <a:defRPr sz="2933" b="1">
                <a:solidFill>
                  <a:schemeClr val="bg1"/>
                </a:solidFill>
                <a:latin typeface="+mj-lt"/>
              </a:defRPr>
            </a:lvl1pPr>
            <a:lvl2pPr>
              <a:defRPr sz="2933" b="1">
                <a:solidFill>
                  <a:schemeClr val="bg1"/>
                </a:solidFill>
                <a:latin typeface="+mj-lt"/>
              </a:defRPr>
            </a:lvl2pPr>
            <a:lvl3pPr>
              <a:defRPr sz="2933" b="1">
                <a:solidFill>
                  <a:schemeClr val="bg1"/>
                </a:solidFill>
                <a:latin typeface="+mj-lt"/>
              </a:defRPr>
            </a:lvl3pPr>
            <a:lvl4pPr>
              <a:defRPr sz="2933" b="1">
                <a:solidFill>
                  <a:schemeClr val="bg1"/>
                </a:solidFill>
                <a:latin typeface="+mj-lt"/>
              </a:defRPr>
            </a:lvl4pPr>
            <a:lvl5pPr>
              <a:defRPr sz="2933" b="1">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CH" dirty="0"/>
          </a:p>
        </p:txBody>
      </p:sp>
      <p:sp>
        <p:nvSpPr>
          <p:cNvPr id="13" name="Textplatzhalter 12">
            <a:extLst>
              <a:ext uri="{FF2B5EF4-FFF2-40B4-BE49-F238E27FC236}">
                <a16:creationId xmlns:a16="http://schemas.microsoft.com/office/drawing/2014/main" id="{8381DE43-5668-433F-B2FB-33725C042F81}"/>
              </a:ext>
            </a:extLst>
          </p:cNvPr>
          <p:cNvSpPr>
            <a:spLocks noGrp="1"/>
          </p:cNvSpPr>
          <p:nvPr>
            <p:ph type="body" sz="quarter" idx="14"/>
          </p:nvPr>
        </p:nvSpPr>
        <p:spPr>
          <a:xfrm>
            <a:off x="4324352" y="5102578"/>
            <a:ext cx="7029449" cy="563740"/>
          </a:xfrm>
        </p:spPr>
        <p:txBody>
          <a:bodyPr>
            <a:noAutofit/>
          </a:bodyPr>
          <a:lstStyle>
            <a:lvl1pPr>
              <a:defRPr sz="1867">
                <a:solidFill>
                  <a:schemeClr val="bg1"/>
                </a:solidFill>
              </a:defRPr>
            </a:lvl1pPr>
            <a:lvl2pPr>
              <a:defRPr sz="1867">
                <a:solidFill>
                  <a:schemeClr val="bg1"/>
                </a:solidFill>
              </a:defRPr>
            </a:lvl2pPr>
            <a:lvl3pPr>
              <a:defRPr sz="1867">
                <a:solidFill>
                  <a:schemeClr val="bg1"/>
                </a:solidFill>
              </a:defRPr>
            </a:lvl3pPr>
            <a:lvl4pPr>
              <a:defRPr sz="1867">
                <a:solidFill>
                  <a:schemeClr val="bg1"/>
                </a:solidFill>
              </a:defRPr>
            </a:lvl4pPr>
            <a:lvl5pPr>
              <a:defRPr sz="1867">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CH"/>
          </a:p>
        </p:txBody>
      </p:sp>
    </p:spTree>
    <p:extLst>
      <p:ext uri="{BB962C8B-B14F-4D97-AF65-F5344CB8AC3E}">
        <p14:creationId xmlns:p14="http://schemas.microsoft.com/office/powerpoint/2010/main" val="79516964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1_Benutzerdefiniertes Layout">
    <p:spTree>
      <p:nvGrpSpPr>
        <p:cNvPr id="1" name=""/>
        <p:cNvGrpSpPr/>
        <p:nvPr/>
      </p:nvGrpSpPr>
      <p:grpSpPr>
        <a:xfrm>
          <a:off x="0" y="0"/>
          <a:ext cx="0" cy="0"/>
          <a:chOff x="0" y="0"/>
          <a:chExt cx="0" cy="0"/>
        </a:xfrm>
      </p:grpSpPr>
      <p:sp>
        <p:nvSpPr>
          <p:cNvPr id="7" name="Bildplatzhalter 6">
            <a:extLst>
              <a:ext uri="{FF2B5EF4-FFF2-40B4-BE49-F238E27FC236}">
                <a16:creationId xmlns:a16="http://schemas.microsoft.com/office/drawing/2014/main" id="{53A16C23-5F04-4C81-9CE6-FF8E98428330}"/>
              </a:ext>
            </a:extLst>
          </p:cNvPr>
          <p:cNvSpPr>
            <a:spLocks noGrp="1"/>
          </p:cNvSpPr>
          <p:nvPr>
            <p:ph type="pic" sz="quarter" idx="13"/>
          </p:nvPr>
        </p:nvSpPr>
        <p:spPr>
          <a:xfrm>
            <a:off x="0" y="0"/>
            <a:ext cx="2092528" cy="3429000"/>
          </a:xfrm>
          <a:prstGeom prst="rect">
            <a:avLst/>
          </a:prstGeom>
        </p:spPr>
        <p:txBody>
          <a:bodyPr/>
          <a:lstStyle/>
          <a:p>
            <a:r>
              <a:rPr lang="en-US"/>
              <a:t>Click icon to add picture</a:t>
            </a:r>
            <a:endParaRPr lang="de-CH"/>
          </a:p>
        </p:txBody>
      </p:sp>
      <p:sp>
        <p:nvSpPr>
          <p:cNvPr id="6" name="Bildplatzhalter 6">
            <a:extLst>
              <a:ext uri="{FF2B5EF4-FFF2-40B4-BE49-F238E27FC236}">
                <a16:creationId xmlns:a16="http://schemas.microsoft.com/office/drawing/2014/main" id="{32DC26E2-FC56-44E4-9159-4F7BB4C21154}"/>
              </a:ext>
            </a:extLst>
          </p:cNvPr>
          <p:cNvSpPr>
            <a:spLocks noGrp="1"/>
          </p:cNvSpPr>
          <p:nvPr>
            <p:ph type="pic" sz="quarter" idx="17"/>
          </p:nvPr>
        </p:nvSpPr>
        <p:spPr>
          <a:xfrm>
            <a:off x="2092528" y="0"/>
            <a:ext cx="2092528" cy="3429000"/>
          </a:xfrm>
          <a:prstGeom prst="rect">
            <a:avLst/>
          </a:prstGeom>
        </p:spPr>
        <p:txBody>
          <a:bodyPr/>
          <a:lstStyle/>
          <a:p>
            <a:r>
              <a:rPr lang="en-US"/>
              <a:t>Click icon to add picture</a:t>
            </a:r>
            <a:endParaRPr lang="de-CH"/>
          </a:p>
        </p:txBody>
      </p:sp>
      <p:sp>
        <p:nvSpPr>
          <p:cNvPr id="11" name="Bildplatzhalter 6">
            <a:extLst>
              <a:ext uri="{FF2B5EF4-FFF2-40B4-BE49-F238E27FC236}">
                <a16:creationId xmlns:a16="http://schemas.microsoft.com/office/drawing/2014/main" id="{EDC8B6EC-3ADA-467C-ACA8-669939AD23C0}"/>
              </a:ext>
            </a:extLst>
          </p:cNvPr>
          <p:cNvSpPr>
            <a:spLocks noGrp="1"/>
          </p:cNvSpPr>
          <p:nvPr>
            <p:ph type="pic" sz="quarter" idx="18"/>
          </p:nvPr>
        </p:nvSpPr>
        <p:spPr>
          <a:xfrm>
            <a:off x="4185056" y="0"/>
            <a:ext cx="2092528" cy="3429000"/>
          </a:xfrm>
          <a:prstGeom prst="rect">
            <a:avLst/>
          </a:prstGeom>
        </p:spPr>
        <p:txBody>
          <a:bodyPr/>
          <a:lstStyle/>
          <a:p>
            <a:r>
              <a:rPr lang="en-US"/>
              <a:t>Click icon to add picture</a:t>
            </a:r>
            <a:endParaRPr lang="de-CH"/>
          </a:p>
        </p:txBody>
      </p:sp>
      <p:sp>
        <p:nvSpPr>
          <p:cNvPr id="12" name="Bildplatzhalter 6">
            <a:extLst>
              <a:ext uri="{FF2B5EF4-FFF2-40B4-BE49-F238E27FC236}">
                <a16:creationId xmlns:a16="http://schemas.microsoft.com/office/drawing/2014/main" id="{3DF84F1B-A29B-44DA-8D97-045BC9179883}"/>
              </a:ext>
            </a:extLst>
          </p:cNvPr>
          <p:cNvSpPr>
            <a:spLocks noGrp="1"/>
          </p:cNvSpPr>
          <p:nvPr>
            <p:ph type="pic" sz="quarter" idx="19"/>
          </p:nvPr>
        </p:nvSpPr>
        <p:spPr>
          <a:xfrm>
            <a:off x="6277584" y="0"/>
            <a:ext cx="2092528" cy="3429000"/>
          </a:xfrm>
          <a:prstGeom prst="rect">
            <a:avLst/>
          </a:prstGeom>
        </p:spPr>
        <p:txBody>
          <a:bodyPr/>
          <a:lstStyle/>
          <a:p>
            <a:r>
              <a:rPr lang="en-US"/>
              <a:t>Click icon to add picture</a:t>
            </a:r>
            <a:endParaRPr lang="de-CH"/>
          </a:p>
        </p:txBody>
      </p:sp>
      <p:sp>
        <p:nvSpPr>
          <p:cNvPr id="13" name="Bildplatzhalter 6">
            <a:extLst>
              <a:ext uri="{FF2B5EF4-FFF2-40B4-BE49-F238E27FC236}">
                <a16:creationId xmlns:a16="http://schemas.microsoft.com/office/drawing/2014/main" id="{E90982F8-2D2A-4A5E-9CCE-7784146230B1}"/>
              </a:ext>
            </a:extLst>
          </p:cNvPr>
          <p:cNvSpPr>
            <a:spLocks noGrp="1"/>
          </p:cNvSpPr>
          <p:nvPr>
            <p:ph type="pic" sz="quarter" idx="20"/>
          </p:nvPr>
        </p:nvSpPr>
        <p:spPr>
          <a:xfrm>
            <a:off x="8370112" y="0"/>
            <a:ext cx="2092528" cy="3429000"/>
          </a:xfrm>
          <a:prstGeom prst="rect">
            <a:avLst/>
          </a:prstGeom>
        </p:spPr>
        <p:txBody>
          <a:bodyPr/>
          <a:lstStyle/>
          <a:p>
            <a:r>
              <a:rPr lang="en-US"/>
              <a:t>Click icon to add picture</a:t>
            </a:r>
            <a:endParaRPr lang="de-CH"/>
          </a:p>
        </p:txBody>
      </p:sp>
      <p:sp>
        <p:nvSpPr>
          <p:cNvPr id="15" name="Bildplatzhalter 6">
            <a:extLst>
              <a:ext uri="{FF2B5EF4-FFF2-40B4-BE49-F238E27FC236}">
                <a16:creationId xmlns:a16="http://schemas.microsoft.com/office/drawing/2014/main" id="{A19801D0-0365-451F-B8C7-918605FF5FF6}"/>
              </a:ext>
            </a:extLst>
          </p:cNvPr>
          <p:cNvSpPr>
            <a:spLocks noGrp="1"/>
          </p:cNvSpPr>
          <p:nvPr>
            <p:ph type="pic" sz="quarter" idx="21"/>
          </p:nvPr>
        </p:nvSpPr>
        <p:spPr>
          <a:xfrm>
            <a:off x="0" y="3429000"/>
            <a:ext cx="2092528" cy="3429000"/>
          </a:xfrm>
          <a:prstGeom prst="rect">
            <a:avLst/>
          </a:prstGeom>
        </p:spPr>
        <p:txBody>
          <a:bodyPr/>
          <a:lstStyle/>
          <a:p>
            <a:r>
              <a:rPr lang="en-US"/>
              <a:t>Click icon to add picture</a:t>
            </a:r>
            <a:endParaRPr lang="de-CH"/>
          </a:p>
        </p:txBody>
      </p:sp>
      <p:sp>
        <p:nvSpPr>
          <p:cNvPr id="16" name="Bildplatzhalter 6">
            <a:extLst>
              <a:ext uri="{FF2B5EF4-FFF2-40B4-BE49-F238E27FC236}">
                <a16:creationId xmlns:a16="http://schemas.microsoft.com/office/drawing/2014/main" id="{518AA131-5ED5-4348-A751-8C7D1D0D73E2}"/>
              </a:ext>
            </a:extLst>
          </p:cNvPr>
          <p:cNvSpPr>
            <a:spLocks noGrp="1"/>
          </p:cNvSpPr>
          <p:nvPr>
            <p:ph type="pic" sz="quarter" idx="22"/>
          </p:nvPr>
        </p:nvSpPr>
        <p:spPr>
          <a:xfrm>
            <a:off x="2092528" y="3429000"/>
            <a:ext cx="2092528" cy="3429000"/>
          </a:xfrm>
          <a:prstGeom prst="rect">
            <a:avLst/>
          </a:prstGeom>
        </p:spPr>
        <p:txBody>
          <a:bodyPr/>
          <a:lstStyle/>
          <a:p>
            <a:r>
              <a:rPr lang="en-US"/>
              <a:t>Click icon to add picture</a:t>
            </a:r>
            <a:endParaRPr lang="de-CH"/>
          </a:p>
        </p:txBody>
      </p:sp>
      <p:sp>
        <p:nvSpPr>
          <p:cNvPr id="17" name="Bildplatzhalter 6">
            <a:extLst>
              <a:ext uri="{FF2B5EF4-FFF2-40B4-BE49-F238E27FC236}">
                <a16:creationId xmlns:a16="http://schemas.microsoft.com/office/drawing/2014/main" id="{D8B257BB-E32B-4037-BDA2-F6207617C15B}"/>
              </a:ext>
            </a:extLst>
          </p:cNvPr>
          <p:cNvSpPr>
            <a:spLocks noGrp="1"/>
          </p:cNvSpPr>
          <p:nvPr>
            <p:ph type="pic" sz="quarter" idx="23"/>
          </p:nvPr>
        </p:nvSpPr>
        <p:spPr>
          <a:xfrm>
            <a:off x="4185056" y="3429000"/>
            <a:ext cx="2092528" cy="3429000"/>
          </a:xfrm>
          <a:prstGeom prst="rect">
            <a:avLst/>
          </a:prstGeom>
        </p:spPr>
        <p:txBody>
          <a:bodyPr/>
          <a:lstStyle/>
          <a:p>
            <a:r>
              <a:rPr lang="en-US"/>
              <a:t>Click icon to add picture</a:t>
            </a:r>
            <a:endParaRPr lang="de-CH"/>
          </a:p>
        </p:txBody>
      </p:sp>
      <p:sp>
        <p:nvSpPr>
          <p:cNvPr id="18" name="Bildplatzhalter 6">
            <a:extLst>
              <a:ext uri="{FF2B5EF4-FFF2-40B4-BE49-F238E27FC236}">
                <a16:creationId xmlns:a16="http://schemas.microsoft.com/office/drawing/2014/main" id="{03182396-69F2-472D-AC27-8958765F590C}"/>
              </a:ext>
            </a:extLst>
          </p:cNvPr>
          <p:cNvSpPr>
            <a:spLocks noGrp="1"/>
          </p:cNvSpPr>
          <p:nvPr>
            <p:ph type="pic" sz="quarter" idx="24"/>
          </p:nvPr>
        </p:nvSpPr>
        <p:spPr>
          <a:xfrm>
            <a:off x="6277584" y="3429000"/>
            <a:ext cx="2092528" cy="3429000"/>
          </a:xfrm>
          <a:prstGeom prst="rect">
            <a:avLst/>
          </a:prstGeom>
        </p:spPr>
        <p:txBody>
          <a:bodyPr/>
          <a:lstStyle/>
          <a:p>
            <a:r>
              <a:rPr lang="en-US"/>
              <a:t>Click icon to add picture</a:t>
            </a:r>
            <a:endParaRPr lang="de-CH"/>
          </a:p>
        </p:txBody>
      </p:sp>
      <p:sp>
        <p:nvSpPr>
          <p:cNvPr id="19" name="Bildplatzhalter 6">
            <a:extLst>
              <a:ext uri="{FF2B5EF4-FFF2-40B4-BE49-F238E27FC236}">
                <a16:creationId xmlns:a16="http://schemas.microsoft.com/office/drawing/2014/main" id="{75EDAEB3-1FEF-4E7F-A702-CC4956B91DF6}"/>
              </a:ext>
            </a:extLst>
          </p:cNvPr>
          <p:cNvSpPr>
            <a:spLocks noGrp="1"/>
          </p:cNvSpPr>
          <p:nvPr>
            <p:ph type="pic" sz="quarter" idx="25"/>
          </p:nvPr>
        </p:nvSpPr>
        <p:spPr>
          <a:xfrm>
            <a:off x="8370112" y="3429000"/>
            <a:ext cx="2092528" cy="3429000"/>
          </a:xfrm>
          <a:prstGeom prst="rect">
            <a:avLst/>
          </a:prstGeom>
        </p:spPr>
        <p:txBody>
          <a:bodyPr/>
          <a:lstStyle/>
          <a:p>
            <a:r>
              <a:rPr lang="en-US"/>
              <a:t>Click icon to add picture</a:t>
            </a:r>
            <a:endParaRPr lang="de-CH"/>
          </a:p>
        </p:txBody>
      </p:sp>
    </p:spTree>
    <p:extLst>
      <p:ext uri="{BB962C8B-B14F-4D97-AF65-F5344CB8AC3E}">
        <p14:creationId xmlns:p14="http://schemas.microsoft.com/office/powerpoint/2010/main" val="51463228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4_Benutzerdefiniertes Layout">
    <p:spTree>
      <p:nvGrpSpPr>
        <p:cNvPr id="1" name=""/>
        <p:cNvGrpSpPr/>
        <p:nvPr/>
      </p:nvGrpSpPr>
      <p:grpSpPr>
        <a:xfrm>
          <a:off x="0" y="0"/>
          <a:ext cx="0" cy="0"/>
          <a:chOff x="0" y="0"/>
          <a:chExt cx="0" cy="0"/>
        </a:xfrm>
      </p:grpSpPr>
      <p:sp>
        <p:nvSpPr>
          <p:cNvPr id="7" name="Bildplatzhalter 6">
            <a:extLst>
              <a:ext uri="{FF2B5EF4-FFF2-40B4-BE49-F238E27FC236}">
                <a16:creationId xmlns:a16="http://schemas.microsoft.com/office/drawing/2014/main" id="{53A16C23-5F04-4C81-9CE6-FF8E98428330}"/>
              </a:ext>
            </a:extLst>
          </p:cNvPr>
          <p:cNvSpPr>
            <a:spLocks noGrp="1"/>
          </p:cNvSpPr>
          <p:nvPr>
            <p:ph type="pic" sz="quarter" idx="13"/>
          </p:nvPr>
        </p:nvSpPr>
        <p:spPr>
          <a:xfrm>
            <a:off x="0" y="0"/>
            <a:ext cx="6096000" cy="3429000"/>
          </a:xfrm>
          <a:prstGeom prst="rect">
            <a:avLst/>
          </a:prstGeom>
        </p:spPr>
        <p:txBody>
          <a:bodyPr/>
          <a:lstStyle/>
          <a:p>
            <a:r>
              <a:rPr lang="en-US"/>
              <a:t>Click icon to add picture</a:t>
            </a:r>
            <a:endParaRPr lang="de-CH"/>
          </a:p>
        </p:txBody>
      </p:sp>
      <p:sp>
        <p:nvSpPr>
          <p:cNvPr id="13" name="Bildplatzhalter 6">
            <a:extLst>
              <a:ext uri="{FF2B5EF4-FFF2-40B4-BE49-F238E27FC236}">
                <a16:creationId xmlns:a16="http://schemas.microsoft.com/office/drawing/2014/main" id="{E90982F8-2D2A-4A5E-9CCE-7784146230B1}"/>
              </a:ext>
            </a:extLst>
          </p:cNvPr>
          <p:cNvSpPr>
            <a:spLocks noGrp="1"/>
          </p:cNvSpPr>
          <p:nvPr>
            <p:ph type="pic" sz="quarter" idx="20"/>
          </p:nvPr>
        </p:nvSpPr>
        <p:spPr>
          <a:xfrm>
            <a:off x="6096000" y="0"/>
            <a:ext cx="5257800" cy="3429000"/>
          </a:xfrm>
          <a:prstGeom prst="rect">
            <a:avLst/>
          </a:prstGeom>
        </p:spPr>
        <p:txBody>
          <a:bodyPr/>
          <a:lstStyle/>
          <a:p>
            <a:r>
              <a:rPr lang="en-US"/>
              <a:t>Click icon to add picture</a:t>
            </a:r>
            <a:endParaRPr lang="de-CH"/>
          </a:p>
        </p:txBody>
      </p:sp>
      <p:sp>
        <p:nvSpPr>
          <p:cNvPr id="14" name="Bildplatzhalter 6">
            <a:extLst>
              <a:ext uri="{FF2B5EF4-FFF2-40B4-BE49-F238E27FC236}">
                <a16:creationId xmlns:a16="http://schemas.microsoft.com/office/drawing/2014/main" id="{9B174A41-A803-4C88-8F14-2A1CC7629C1B}"/>
              </a:ext>
            </a:extLst>
          </p:cNvPr>
          <p:cNvSpPr>
            <a:spLocks noGrp="1"/>
          </p:cNvSpPr>
          <p:nvPr>
            <p:ph type="pic" sz="quarter" idx="21"/>
          </p:nvPr>
        </p:nvSpPr>
        <p:spPr>
          <a:xfrm>
            <a:off x="0" y="3429000"/>
            <a:ext cx="6096000" cy="3429000"/>
          </a:xfrm>
          <a:prstGeom prst="rect">
            <a:avLst/>
          </a:prstGeom>
        </p:spPr>
        <p:txBody>
          <a:bodyPr/>
          <a:lstStyle/>
          <a:p>
            <a:r>
              <a:rPr lang="en-US"/>
              <a:t>Click icon to add picture</a:t>
            </a:r>
            <a:endParaRPr lang="de-CH"/>
          </a:p>
        </p:txBody>
      </p:sp>
      <p:sp>
        <p:nvSpPr>
          <p:cNvPr id="20" name="Bildplatzhalter 6">
            <a:extLst>
              <a:ext uri="{FF2B5EF4-FFF2-40B4-BE49-F238E27FC236}">
                <a16:creationId xmlns:a16="http://schemas.microsoft.com/office/drawing/2014/main" id="{2C101D83-8220-4001-BD07-9C7FB34FC5C2}"/>
              </a:ext>
            </a:extLst>
          </p:cNvPr>
          <p:cNvSpPr>
            <a:spLocks noGrp="1"/>
          </p:cNvSpPr>
          <p:nvPr>
            <p:ph type="pic" sz="quarter" idx="22"/>
          </p:nvPr>
        </p:nvSpPr>
        <p:spPr>
          <a:xfrm>
            <a:off x="6096000" y="3429000"/>
            <a:ext cx="5257800" cy="3429000"/>
          </a:xfrm>
          <a:prstGeom prst="rect">
            <a:avLst/>
          </a:prstGeom>
        </p:spPr>
        <p:txBody>
          <a:bodyPr/>
          <a:lstStyle/>
          <a:p>
            <a:r>
              <a:rPr lang="en-US"/>
              <a:t>Click icon to add picture</a:t>
            </a:r>
            <a:endParaRPr lang="de-CH"/>
          </a:p>
        </p:txBody>
      </p:sp>
    </p:spTree>
    <p:extLst>
      <p:ext uri="{BB962C8B-B14F-4D97-AF65-F5344CB8AC3E}">
        <p14:creationId xmlns:p14="http://schemas.microsoft.com/office/powerpoint/2010/main" val="27741797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Titel und Inhalt">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825625"/>
            <a:ext cx="10515600" cy="4079875"/>
          </a:xfrm>
          <a:prstGeom prst="rect">
            <a:avLst/>
          </a:prstGeom>
        </p:spPr>
        <p:txBody>
          <a:bodyPr>
            <a:normAutofit/>
          </a:bodyPr>
          <a:lstStyle>
            <a:lvl1pPr>
              <a:defRPr sz="2800"/>
            </a:lvl1pPr>
            <a:lvl2pPr>
              <a:defRPr sz="2800"/>
            </a:lvl2pPr>
            <a:lvl3pPr>
              <a:defRPr sz="2800"/>
            </a:lvl3pPr>
            <a:lvl4pPr>
              <a:defRPr sz="2800"/>
            </a:lvl4pPr>
            <a:lvl5pPr>
              <a:defRPr sz="2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38200" y="6356351"/>
            <a:ext cx="1016168" cy="365125"/>
          </a:xfrm>
          <a:prstGeom prst="rect">
            <a:avLst/>
          </a:prstGeom>
        </p:spPr>
        <p:txBody>
          <a:bodyPr/>
          <a:lstStyle/>
          <a:p>
            <a:fld id="{14CDBDD9-DF17-403A-8A71-AF9E7FFD7FDC}" type="datetimeFigureOut">
              <a:rPr lang="de-CH" smtClean="0"/>
              <a:t>14.12.2021</a:t>
            </a:fld>
            <a:endParaRPr lang="de-CH"/>
          </a:p>
        </p:txBody>
      </p:sp>
      <p:sp>
        <p:nvSpPr>
          <p:cNvPr id="5" name="Footer Placeholder 4"/>
          <p:cNvSpPr>
            <a:spLocks noGrp="1"/>
          </p:cNvSpPr>
          <p:nvPr>
            <p:ph type="ftr" sz="quarter" idx="11"/>
          </p:nvPr>
        </p:nvSpPr>
        <p:spPr>
          <a:xfrm>
            <a:off x="1854369" y="6356351"/>
            <a:ext cx="2297484" cy="365125"/>
          </a:xfrm>
          <a:prstGeom prst="rect">
            <a:avLst/>
          </a:prstGeom>
        </p:spPr>
        <p:txBody>
          <a:bodyPr/>
          <a:lstStyle/>
          <a:p>
            <a:endParaRPr lang="de-CH"/>
          </a:p>
        </p:txBody>
      </p:sp>
      <p:sp>
        <p:nvSpPr>
          <p:cNvPr id="6" name="Slide Number Placeholder 5"/>
          <p:cNvSpPr>
            <a:spLocks noGrp="1"/>
          </p:cNvSpPr>
          <p:nvPr>
            <p:ph type="sldNum" sz="quarter" idx="12"/>
          </p:nvPr>
        </p:nvSpPr>
        <p:spPr>
          <a:xfrm>
            <a:off x="4151853" y="6356351"/>
            <a:ext cx="671884" cy="365125"/>
          </a:xfrm>
          <a:prstGeom prst="rect">
            <a:avLst/>
          </a:prstGeom>
        </p:spPr>
        <p:txBody>
          <a:bodyPr/>
          <a:lstStyle/>
          <a:p>
            <a:fld id="{3783C6EA-BFD3-454F-8E6A-7D6E27545FB1}" type="slidenum">
              <a:rPr lang="de-CH" smtClean="0"/>
              <a:t>‹#›</a:t>
            </a:fld>
            <a:endParaRPr lang="de-CH"/>
          </a:p>
        </p:txBody>
      </p:sp>
      <p:pic>
        <p:nvPicPr>
          <p:cNvPr id="9" name="Bild 8"/>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259523" y="6132839"/>
            <a:ext cx="2094277" cy="447024"/>
          </a:xfrm>
          <a:prstGeom prst="rect">
            <a:avLst/>
          </a:prstGeom>
        </p:spPr>
      </p:pic>
      <p:sp>
        <p:nvSpPr>
          <p:cNvPr id="20" name="Textplatzhalter 6">
            <a:extLst>
              <a:ext uri="{FF2B5EF4-FFF2-40B4-BE49-F238E27FC236}">
                <a16:creationId xmlns:a16="http://schemas.microsoft.com/office/drawing/2014/main" id="{D9E2B21E-1336-4E1D-9C53-915A8340E163}"/>
              </a:ext>
            </a:extLst>
          </p:cNvPr>
          <p:cNvSpPr>
            <a:spLocks noGrp="1"/>
          </p:cNvSpPr>
          <p:nvPr>
            <p:ph type="body" sz="quarter" idx="13"/>
          </p:nvPr>
        </p:nvSpPr>
        <p:spPr>
          <a:xfrm>
            <a:off x="838200" y="370417"/>
            <a:ext cx="10515600" cy="582083"/>
          </a:xfrm>
          <a:prstGeom prst="rect">
            <a:avLst/>
          </a:prstGeom>
        </p:spPr>
        <p:txBody>
          <a:bodyPr>
            <a:noAutofit/>
          </a:bodyPr>
          <a:lstStyle>
            <a:lvl1pPr marL="0" indent="0">
              <a:buNone/>
              <a:defRPr sz="4000" b="1">
                <a:latin typeface="+mj-lt"/>
              </a:defRPr>
            </a:lvl1pPr>
            <a:lvl2pPr marL="457189" indent="0">
              <a:buNone/>
              <a:defRPr sz="4000" b="1">
                <a:latin typeface="+mj-lt"/>
              </a:defRPr>
            </a:lvl2pPr>
            <a:lvl3pPr marL="914377" indent="0">
              <a:buNone/>
              <a:defRPr sz="4000" b="1">
                <a:latin typeface="+mj-lt"/>
              </a:defRPr>
            </a:lvl3pPr>
            <a:lvl4pPr marL="1371566" indent="0">
              <a:buNone/>
              <a:defRPr sz="4000" b="1">
                <a:latin typeface="+mj-lt"/>
              </a:defRPr>
            </a:lvl4pPr>
            <a:lvl5pPr marL="1828754" indent="0">
              <a:buNone/>
              <a:defRPr sz="4000" b="1">
                <a:latin typeface="+mj-lt"/>
              </a:defRPr>
            </a:lvl5pPr>
          </a:lstStyle>
          <a:p>
            <a:pPr lvl="0"/>
            <a:r>
              <a:rPr lang="en-US"/>
              <a:t>Click to edit Master text styles</a:t>
            </a:r>
          </a:p>
        </p:txBody>
      </p:sp>
      <p:sp>
        <p:nvSpPr>
          <p:cNvPr id="21" name="Textplatzhalter 6">
            <a:extLst>
              <a:ext uri="{FF2B5EF4-FFF2-40B4-BE49-F238E27FC236}">
                <a16:creationId xmlns:a16="http://schemas.microsoft.com/office/drawing/2014/main" id="{28A32870-2625-4F95-BD03-C8575EE66818}"/>
              </a:ext>
            </a:extLst>
          </p:cNvPr>
          <p:cNvSpPr>
            <a:spLocks noGrp="1"/>
          </p:cNvSpPr>
          <p:nvPr>
            <p:ph type="body" sz="quarter" idx="15"/>
          </p:nvPr>
        </p:nvSpPr>
        <p:spPr>
          <a:xfrm>
            <a:off x="838201" y="1005417"/>
            <a:ext cx="11023684" cy="582083"/>
          </a:xfrm>
          <a:prstGeom prst="rect">
            <a:avLst/>
          </a:prstGeom>
        </p:spPr>
        <p:txBody>
          <a:bodyPr>
            <a:noAutofit/>
          </a:bodyPr>
          <a:lstStyle>
            <a:lvl1pPr marL="0" indent="0">
              <a:buNone/>
              <a:defRPr sz="3200" b="1">
                <a:solidFill>
                  <a:srgbClr val="0069FF"/>
                </a:solidFill>
                <a:latin typeface="+mj-lt"/>
              </a:defRPr>
            </a:lvl1pPr>
            <a:lvl2pPr marL="457189" indent="0">
              <a:buNone/>
              <a:defRPr sz="4000" b="1">
                <a:latin typeface="+mj-lt"/>
              </a:defRPr>
            </a:lvl2pPr>
            <a:lvl3pPr marL="914377" indent="0">
              <a:buNone/>
              <a:defRPr sz="4000" b="1">
                <a:latin typeface="+mj-lt"/>
              </a:defRPr>
            </a:lvl3pPr>
            <a:lvl4pPr marL="1371566" indent="0">
              <a:buNone/>
              <a:defRPr sz="4000" b="1">
                <a:latin typeface="+mj-lt"/>
              </a:defRPr>
            </a:lvl4pPr>
            <a:lvl5pPr marL="1828754" indent="0">
              <a:buNone/>
              <a:defRPr sz="4000" b="1">
                <a:latin typeface="+mj-lt"/>
              </a:defRPr>
            </a:lvl5pPr>
          </a:lstStyle>
          <a:p>
            <a:pPr lvl="0"/>
            <a:r>
              <a:rPr lang="en-US"/>
              <a:t>Click to edit Master text styles</a:t>
            </a:r>
          </a:p>
        </p:txBody>
      </p:sp>
    </p:spTree>
    <p:extLst>
      <p:ext uri="{BB962C8B-B14F-4D97-AF65-F5344CB8AC3E}">
        <p14:creationId xmlns:p14="http://schemas.microsoft.com/office/powerpoint/2010/main" val="6746325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3_Benutzerdefiniertes Layout">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4E0F50EE-FE6D-4F4A-9085-A79F51D20151}"/>
              </a:ext>
            </a:extLst>
          </p:cNvPr>
          <p:cNvSpPr>
            <a:spLocks noGrp="1"/>
          </p:cNvSpPr>
          <p:nvPr>
            <p:ph type="dt" sz="half" idx="10"/>
          </p:nvPr>
        </p:nvSpPr>
        <p:spPr>
          <a:xfrm>
            <a:off x="838200" y="6356351"/>
            <a:ext cx="1016168" cy="365125"/>
          </a:xfrm>
          <a:prstGeom prst="rect">
            <a:avLst/>
          </a:prstGeom>
        </p:spPr>
        <p:txBody>
          <a:bodyPr/>
          <a:lstStyle/>
          <a:p>
            <a:fld id="{14CDBDD9-DF17-403A-8A71-AF9E7FFD7FDC}" type="datetimeFigureOut">
              <a:rPr lang="de-CH" smtClean="0"/>
              <a:t>14.12.2021</a:t>
            </a:fld>
            <a:endParaRPr lang="de-CH"/>
          </a:p>
        </p:txBody>
      </p:sp>
      <p:sp>
        <p:nvSpPr>
          <p:cNvPr id="4" name="Fußzeilenplatzhalter 3">
            <a:extLst>
              <a:ext uri="{FF2B5EF4-FFF2-40B4-BE49-F238E27FC236}">
                <a16:creationId xmlns:a16="http://schemas.microsoft.com/office/drawing/2014/main" id="{E9BC11CD-EB4F-4B13-8ED5-88B27EE0C57E}"/>
              </a:ext>
            </a:extLst>
          </p:cNvPr>
          <p:cNvSpPr>
            <a:spLocks noGrp="1"/>
          </p:cNvSpPr>
          <p:nvPr>
            <p:ph type="ftr" sz="quarter" idx="11"/>
          </p:nvPr>
        </p:nvSpPr>
        <p:spPr>
          <a:xfrm>
            <a:off x="1854369" y="6356351"/>
            <a:ext cx="2297484" cy="365125"/>
          </a:xfrm>
          <a:prstGeom prst="rect">
            <a:avLst/>
          </a:prstGeom>
        </p:spPr>
        <p:txBody>
          <a:bodyPr/>
          <a:lstStyle/>
          <a:p>
            <a:endParaRPr lang="de-CH"/>
          </a:p>
        </p:txBody>
      </p:sp>
      <p:sp>
        <p:nvSpPr>
          <p:cNvPr id="5" name="Foliennummernplatzhalter 4">
            <a:extLst>
              <a:ext uri="{FF2B5EF4-FFF2-40B4-BE49-F238E27FC236}">
                <a16:creationId xmlns:a16="http://schemas.microsoft.com/office/drawing/2014/main" id="{50077897-2B75-4A3A-889E-F192BEF47B50}"/>
              </a:ext>
            </a:extLst>
          </p:cNvPr>
          <p:cNvSpPr>
            <a:spLocks noGrp="1"/>
          </p:cNvSpPr>
          <p:nvPr>
            <p:ph type="sldNum" sz="quarter" idx="12"/>
          </p:nvPr>
        </p:nvSpPr>
        <p:spPr>
          <a:xfrm>
            <a:off x="4151853" y="6356351"/>
            <a:ext cx="671884" cy="365125"/>
          </a:xfrm>
          <a:prstGeom prst="rect">
            <a:avLst/>
          </a:prstGeom>
        </p:spPr>
        <p:txBody>
          <a:bodyPr/>
          <a:lstStyle/>
          <a:p>
            <a:fld id="{3783C6EA-BFD3-454F-8E6A-7D6E27545FB1}" type="slidenum">
              <a:rPr lang="de-CH" smtClean="0"/>
              <a:t>‹#›</a:t>
            </a:fld>
            <a:endParaRPr lang="de-CH"/>
          </a:p>
        </p:txBody>
      </p:sp>
      <p:sp>
        <p:nvSpPr>
          <p:cNvPr id="18" name="Inhaltsplatzhalter 2">
            <a:extLst>
              <a:ext uri="{FF2B5EF4-FFF2-40B4-BE49-F238E27FC236}">
                <a16:creationId xmlns:a16="http://schemas.microsoft.com/office/drawing/2014/main" id="{3ED74CF6-ABA9-4703-AD1B-C087F3E17B11}"/>
              </a:ext>
            </a:extLst>
          </p:cNvPr>
          <p:cNvSpPr>
            <a:spLocks noGrp="1"/>
          </p:cNvSpPr>
          <p:nvPr>
            <p:ph sz="half" idx="1"/>
          </p:nvPr>
        </p:nvSpPr>
        <p:spPr>
          <a:xfrm>
            <a:off x="838200" y="1824567"/>
            <a:ext cx="10515600" cy="4080933"/>
          </a:xfrm>
          <a:prstGeom prst="rect">
            <a:avLst/>
          </a:prstGeom>
        </p:spPr>
        <p:txBody>
          <a:bodyPr/>
          <a:lstStyle>
            <a:lvl1pPr marL="0" indent="0">
              <a:buNone/>
              <a:defRPr/>
            </a:lvl1pPr>
          </a:lstStyle>
          <a:p>
            <a:pPr lvl="0"/>
            <a:r>
              <a:rPr lang="en-US"/>
              <a:t>Click to edit Master text styles</a:t>
            </a:r>
          </a:p>
        </p:txBody>
      </p:sp>
      <p:pic>
        <p:nvPicPr>
          <p:cNvPr id="19" name="Bild 8">
            <a:extLst>
              <a:ext uri="{FF2B5EF4-FFF2-40B4-BE49-F238E27FC236}">
                <a16:creationId xmlns:a16="http://schemas.microsoft.com/office/drawing/2014/main" id="{2388659F-F69E-474E-9EA2-561986C0294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259523" y="6132839"/>
            <a:ext cx="2094277" cy="447024"/>
          </a:xfrm>
          <a:prstGeom prst="rect">
            <a:avLst/>
          </a:prstGeom>
        </p:spPr>
      </p:pic>
      <p:sp>
        <p:nvSpPr>
          <p:cNvPr id="9" name="Textplatzhalter 6">
            <a:extLst>
              <a:ext uri="{FF2B5EF4-FFF2-40B4-BE49-F238E27FC236}">
                <a16:creationId xmlns:a16="http://schemas.microsoft.com/office/drawing/2014/main" id="{3EA3C1EC-5ED1-4719-B4F5-D71755B3A81D}"/>
              </a:ext>
            </a:extLst>
          </p:cNvPr>
          <p:cNvSpPr>
            <a:spLocks noGrp="1"/>
          </p:cNvSpPr>
          <p:nvPr>
            <p:ph type="body" sz="quarter" idx="13"/>
          </p:nvPr>
        </p:nvSpPr>
        <p:spPr>
          <a:xfrm>
            <a:off x="838200" y="370417"/>
            <a:ext cx="10515600" cy="582083"/>
          </a:xfrm>
          <a:prstGeom prst="rect">
            <a:avLst/>
          </a:prstGeom>
        </p:spPr>
        <p:txBody>
          <a:bodyPr>
            <a:noAutofit/>
          </a:bodyPr>
          <a:lstStyle>
            <a:lvl1pPr marL="0" indent="0">
              <a:buNone/>
              <a:defRPr sz="4000" b="1">
                <a:latin typeface="+mj-lt"/>
              </a:defRPr>
            </a:lvl1pPr>
            <a:lvl2pPr marL="457189" indent="0">
              <a:buNone/>
              <a:defRPr sz="4000" b="1">
                <a:latin typeface="+mj-lt"/>
              </a:defRPr>
            </a:lvl2pPr>
            <a:lvl3pPr marL="914377" indent="0">
              <a:buNone/>
              <a:defRPr sz="4000" b="1">
                <a:latin typeface="+mj-lt"/>
              </a:defRPr>
            </a:lvl3pPr>
            <a:lvl4pPr marL="1371566" indent="0">
              <a:buNone/>
              <a:defRPr sz="4000" b="1">
                <a:latin typeface="+mj-lt"/>
              </a:defRPr>
            </a:lvl4pPr>
            <a:lvl5pPr marL="1828754" indent="0">
              <a:buNone/>
              <a:defRPr sz="4000" b="1">
                <a:latin typeface="+mj-lt"/>
              </a:defRPr>
            </a:lvl5pPr>
          </a:lstStyle>
          <a:p>
            <a:pPr lvl="0"/>
            <a:r>
              <a:rPr lang="en-US"/>
              <a:t>Click to edit Master text styles</a:t>
            </a:r>
          </a:p>
        </p:txBody>
      </p:sp>
      <p:sp>
        <p:nvSpPr>
          <p:cNvPr id="10" name="Textplatzhalter 6">
            <a:extLst>
              <a:ext uri="{FF2B5EF4-FFF2-40B4-BE49-F238E27FC236}">
                <a16:creationId xmlns:a16="http://schemas.microsoft.com/office/drawing/2014/main" id="{4C69F4C1-9825-448A-BAE4-140341E6AABC}"/>
              </a:ext>
            </a:extLst>
          </p:cNvPr>
          <p:cNvSpPr>
            <a:spLocks noGrp="1"/>
          </p:cNvSpPr>
          <p:nvPr>
            <p:ph type="body" sz="quarter" idx="15"/>
          </p:nvPr>
        </p:nvSpPr>
        <p:spPr>
          <a:xfrm>
            <a:off x="838201" y="1005417"/>
            <a:ext cx="11023684" cy="582083"/>
          </a:xfrm>
          <a:prstGeom prst="rect">
            <a:avLst/>
          </a:prstGeom>
        </p:spPr>
        <p:txBody>
          <a:bodyPr>
            <a:noAutofit/>
          </a:bodyPr>
          <a:lstStyle>
            <a:lvl1pPr marL="0" indent="0">
              <a:buNone/>
              <a:defRPr sz="3200" b="1">
                <a:solidFill>
                  <a:srgbClr val="0069FF"/>
                </a:solidFill>
                <a:latin typeface="+mj-lt"/>
              </a:defRPr>
            </a:lvl1pPr>
            <a:lvl2pPr marL="457189" indent="0">
              <a:buNone/>
              <a:defRPr sz="4000" b="1">
                <a:latin typeface="+mj-lt"/>
              </a:defRPr>
            </a:lvl2pPr>
            <a:lvl3pPr marL="914377" indent="0">
              <a:buNone/>
              <a:defRPr sz="4000" b="1">
                <a:latin typeface="+mj-lt"/>
              </a:defRPr>
            </a:lvl3pPr>
            <a:lvl4pPr marL="1371566" indent="0">
              <a:buNone/>
              <a:defRPr sz="4000" b="1">
                <a:latin typeface="+mj-lt"/>
              </a:defRPr>
            </a:lvl4pPr>
            <a:lvl5pPr marL="1828754" indent="0">
              <a:buNone/>
              <a:defRPr sz="4000" b="1">
                <a:latin typeface="+mj-lt"/>
              </a:defRPr>
            </a:lvl5pPr>
          </a:lstStyle>
          <a:p>
            <a:pPr lvl="0"/>
            <a:r>
              <a:rPr lang="en-US"/>
              <a:t>Click to edit Master text styles</a:t>
            </a:r>
          </a:p>
        </p:txBody>
      </p:sp>
    </p:spTree>
    <p:extLst>
      <p:ext uri="{BB962C8B-B14F-4D97-AF65-F5344CB8AC3E}">
        <p14:creationId xmlns:p14="http://schemas.microsoft.com/office/powerpoint/2010/main" val="6917686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Benutzerdefiniertes Layout">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4E0F50EE-FE6D-4F4A-9085-A79F51D20151}"/>
              </a:ext>
            </a:extLst>
          </p:cNvPr>
          <p:cNvSpPr>
            <a:spLocks noGrp="1"/>
          </p:cNvSpPr>
          <p:nvPr>
            <p:ph type="dt" sz="half" idx="10"/>
          </p:nvPr>
        </p:nvSpPr>
        <p:spPr>
          <a:xfrm>
            <a:off x="838200" y="6356351"/>
            <a:ext cx="1016168" cy="365125"/>
          </a:xfrm>
          <a:prstGeom prst="rect">
            <a:avLst/>
          </a:prstGeom>
        </p:spPr>
        <p:txBody>
          <a:bodyPr/>
          <a:lstStyle/>
          <a:p>
            <a:fld id="{14CDBDD9-DF17-403A-8A71-AF9E7FFD7FDC}" type="datetimeFigureOut">
              <a:rPr lang="de-CH" smtClean="0"/>
              <a:t>14.12.2021</a:t>
            </a:fld>
            <a:endParaRPr lang="de-CH"/>
          </a:p>
        </p:txBody>
      </p:sp>
      <p:sp>
        <p:nvSpPr>
          <p:cNvPr id="4" name="Fußzeilenplatzhalter 3">
            <a:extLst>
              <a:ext uri="{FF2B5EF4-FFF2-40B4-BE49-F238E27FC236}">
                <a16:creationId xmlns:a16="http://schemas.microsoft.com/office/drawing/2014/main" id="{E9BC11CD-EB4F-4B13-8ED5-88B27EE0C57E}"/>
              </a:ext>
            </a:extLst>
          </p:cNvPr>
          <p:cNvSpPr>
            <a:spLocks noGrp="1"/>
          </p:cNvSpPr>
          <p:nvPr>
            <p:ph type="ftr" sz="quarter" idx="11"/>
          </p:nvPr>
        </p:nvSpPr>
        <p:spPr>
          <a:xfrm>
            <a:off x="1854369" y="6356351"/>
            <a:ext cx="2297484" cy="365125"/>
          </a:xfrm>
          <a:prstGeom prst="rect">
            <a:avLst/>
          </a:prstGeom>
        </p:spPr>
        <p:txBody>
          <a:bodyPr/>
          <a:lstStyle/>
          <a:p>
            <a:endParaRPr lang="de-CH"/>
          </a:p>
        </p:txBody>
      </p:sp>
      <p:sp>
        <p:nvSpPr>
          <p:cNvPr id="5" name="Foliennummernplatzhalter 4">
            <a:extLst>
              <a:ext uri="{FF2B5EF4-FFF2-40B4-BE49-F238E27FC236}">
                <a16:creationId xmlns:a16="http://schemas.microsoft.com/office/drawing/2014/main" id="{50077897-2B75-4A3A-889E-F192BEF47B50}"/>
              </a:ext>
            </a:extLst>
          </p:cNvPr>
          <p:cNvSpPr>
            <a:spLocks noGrp="1"/>
          </p:cNvSpPr>
          <p:nvPr>
            <p:ph type="sldNum" sz="quarter" idx="12"/>
          </p:nvPr>
        </p:nvSpPr>
        <p:spPr>
          <a:xfrm>
            <a:off x="4151853" y="6356351"/>
            <a:ext cx="671884" cy="365125"/>
          </a:xfrm>
          <a:prstGeom prst="rect">
            <a:avLst/>
          </a:prstGeom>
        </p:spPr>
        <p:txBody>
          <a:bodyPr/>
          <a:lstStyle/>
          <a:p>
            <a:fld id="{3783C6EA-BFD3-454F-8E6A-7D6E27545FB1}" type="slidenum">
              <a:rPr lang="de-CH" smtClean="0"/>
              <a:t>‹#›</a:t>
            </a:fld>
            <a:endParaRPr lang="de-CH"/>
          </a:p>
        </p:txBody>
      </p:sp>
      <p:sp>
        <p:nvSpPr>
          <p:cNvPr id="9" name="Textplatzhalter 8">
            <a:extLst>
              <a:ext uri="{FF2B5EF4-FFF2-40B4-BE49-F238E27FC236}">
                <a16:creationId xmlns:a16="http://schemas.microsoft.com/office/drawing/2014/main" id="{F6F02C11-F462-47C7-898D-240691E04E75}"/>
              </a:ext>
            </a:extLst>
          </p:cNvPr>
          <p:cNvSpPr>
            <a:spLocks noGrp="1"/>
          </p:cNvSpPr>
          <p:nvPr>
            <p:ph type="body" sz="quarter" idx="14"/>
          </p:nvPr>
        </p:nvSpPr>
        <p:spPr>
          <a:xfrm>
            <a:off x="6024034" y="1824567"/>
            <a:ext cx="5329767" cy="408093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CH" dirty="0"/>
          </a:p>
        </p:txBody>
      </p:sp>
      <p:sp>
        <p:nvSpPr>
          <p:cNvPr id="18" name="Inhaltsplatzhalter 2">
            <a:extLst>
              <a:ext uri="{FF2B5EF4-FFF2-40B4-BE49-F238E27FC236}">
                <a16:creationId xmlns:a16="http://schemas.microsoft.com/office/drawing/2014/main" id="{3ED74CF6-ABA9-4703-AD1B-C087F3E17B11}"/>
              </a:ext>
            </a:extLst>
          </p:cNvPr>
          <p:cNvSpPr>
            <a:spLocks noGrp="1"/>
          </p:cNvSpPr>
          <p:nvPr>
            <p:ph sz="half" idx="1"/>
          </p:nvPr>
        </p:nvSpPr>
        <p:spPr>
          <a:xfrm>
            <a:off x="838201" y="1824567"/>
            <a:ext cx="5185833" cy="4080933"/>
          </a:xfrm>
          <a:prstGeom prst="rect">
            <a:avLst/>
          </a:prstGeom>
        </p:spPr>
        <p:txBody>
          <a:bodyPr/>
          <a:lstStyle>
            <a:lvl1pPr marL="0" indent="0">
              <a:buNone/>
              <a:defRPr/>
            </a:lvl1pPr>
          </a:lstStyle>
          <a:p>
            <a:pPr lvl="0"/>
            <a:r>
              <a:rPr lang="en-US"/>
              <a:t>Click to edit Master text styles</a:t>
            </a:r>
          </a:p>
        </p:txBody>
      </p:sp>
      <p:pic>
        <p:nvPicPr>
          <p:cNvPr id="19" name="Bild 8">
            <a:extLst>
              <a:ext uri="{FF2B5EF4-FFF2-40B4-BE49-F238E27FC236}">
                <a16:creationId xmlns:a16="http://schemas.microsoft.com/office/drawing/2014/main" id="{2388659F-F69E-474E-9EA2-561986C0294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259523" y="6132839"/>
            <a:ext cx="2094277" cy="447024"/>
          </a:xfrm>
          <a:prstGeom prst="rect">
            <a:avLst/>
          </a:prstGeom>
        </p:spPr>
      </p:pic>
      <p:sp>
        <p:nvSpPr>
          <p:cNvPr id="10" name="Textplatzhalter 6">
            <a:extLst>
              <a:ext uri="{FF2B5EF4-FFF2-40B4-BE49-F238E27FC236}">
                <a16:creationId xmlns:a16="http://schemas.microsoft.com/office/drawing/2014/main" id="{1800C998-0FD2-4F58-87F4-65F6ADD44162}"/>
              </a:ext>
            </a:extLst>
          </p:cNvPr>
          <p:cNvSpPr>
            <a:spLocks noGrp="1"/>
          </p:cNvSpPr>
          <p:nvPr>
            <p:ph type="body" sz="quarter" idx="13"/>
          </p:nvPr>
        </p:nvSpPr>
        <p:spPr>
          <a:xfrm>
            <a:off x="838200" y="370417"/>
            <a:ext cx="10515600" cy="582083"/>
          </a:xfrm>
          <a:prstGeom prst="rect">
            <a:avLst/>
          </a:prstGeom>
        </p:spPr>
        <p:txBody>
          <a:bodyPr>
            <a:noAutofit/>
          </a:bodyPr>
          <a:lstStyle>
            <a:lvl1pPr marL="0" indent="0">
              <a:buNone/>
              <a:defRPr sz="4000" b="1">
                <a:latin typeface="+mj-lt"/>
              </a:defRPr>
            </a:lvl1pPr>
            <a:lvl2pPr marL="457189" indent="0">
              <a:buNone/>
              <a:defRPr sz="4000" b="1">
                <a:latin typeface="+mj-lt"/>
              </a:defRPr>
            </a:lvl2pPr>
            <a:lvl3pPr marL="914377" indent="0">
              <a:buNone/>
              <a:defRPr sz="4000" b="1">
                <a:latin typeface="+mj-lt"/>
              </a:defRPr>
            </a:lvl3pPr>
            <a:lvl4pPr marL="1371566" indent="0">
              <a:buNone/>
              <a:defRPr sz="4000" b="1">
                <a:latin typeface="+mj-lt"/>
              </a:defRPr>
            </a:lvl4pPr>
            <a:lvl5pPr marL="1828754" indent="0">
              <a:buNone/>
              <a:defRPr sz="4000" b="1">
                <a:latin typeface="+mj-lt"/>
              </a:defRPr>
            </a:lvl5pPr>
          </a:lstStyle>
          <a:p>
            <a:pPr lvl="0"/>
            <a:r>
              <a:rPr lang="en-US"/>
              <a:t>Click to edit Master text styles</a:t>
            </a:r>
          </a:p>
        </p:txBody>
      </p:sp>
      <p:sp>
        <p:nvSpPr>
          <p:cNvPr id="11" name="Textplatzhalter 6">
            <a:extLst>
              <a:ext uri="{FF2B5EF4-FFF2-40B4-BE49-F238E27FC236}">
                <a16:creationId xmlns:a16="http://schemas.microsoft.com/office/drawing/2014/main" id="{7C52DA9D-659F-4232-9578-DA3F01F647F0}"/>
              </a:ext>
            </a:extLst>
          </p:cNvPr>
          <p:cNvSpPr>
            <a:spLocks noGrp="1"/>
          </p:cNvSpPr>
          <p:nvPr>
            <p:ph type="body" sz="quarter" idx="15"/>
          </p:nvPr>
        </p:nvSpPr>
        <p:spPr>
          <a:xfrm>
            <a:off x="838201" y="1005417"/>
            <a:ext cx="11023684" cy="582083"/>
          </a:xfrm>
          <a:prstGeom prst="rect">
            <a:avLst/>
          </a:prstGeom>
        </p:spPr>
        <p:txBody>
          <a:bodyPr>
            <a:noAutofit/>
          </a:bodyPr>
          <a:lstStyle>
            <a:lvl1pPr marL="0" indent="0">
              <a:buNone/>
              <a:defRPr sz="3200" b="1">
                <a:solidFill>
                  <a:srgbClr val="0069FF"/>
                </a:solidFill>
                <a:latin typeface="+mj-lt"/>
              </a:defRPr>
            </a:lvl1pPr>
            <a:lvl2pPr marL="457189" indent="0">
              <a:buNone/>
              <a:defRPr sz="4000" b="1">
                <a:latin typeface="+mj-lt"/>
              </a:defRPr>
            </a:lvl2pPr>
            <a:lvl3pPr marL="914377" indent="0">
              <a:buNone/>
              <a:defRPr sz="4000" b="1">
                <a:latin typeface="+mj-lt"/>
              </a:defRPr>
            </a:lvl3pPr>
            <a:lvl4pPr marL="1371566" indent="0">
              <a:buNone/>
              <a:defRPr sz="4000" b="1">
                <a:latin typeface="+mj-lt"/>
              </a:defRPr>
            </a:lvl4pPr>
            <a:lvl5pPr marL="1828754" indent="0">
              <a:buNone/>
              <a:defRPr sz="4000" b="1">
                <a:latin typeface="+mj-lt"/>
              </a:defRPr>
            </a:lvl5pPr>
          </a:lstStyle>
          <a:p>
            <a:pPr lvl="0"/>
            <a:r>
              <a:rPr lang="en-US"/>
              <a:t>Click to edit Master text styles</a:t>
            </a:r>
          </a:p>
        </p:txBody>
      </p:sp>
    </p:spTree>
    <p:extLst>
      <p:ext uri="{BB962C8B-B14F-4D97-AF65-F5344CB8AC3E}">
        <p14:creationId xmlns:p14="http://schemas.microsoft.com/office/powerpoint/2010/main" val="3016024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1_Zwei Inhalte">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838200" y="1825625"/>
            <a:ext cx="5181600" cy="40798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0798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838200" y="6356351"/>
            <a:ext cx="1016168" cy="365125"/>
          </a:xfrm>
          <a:prstGeom prst="rect">
            <a:avLst/>
          </a:prstGeom>
        </p:spPr>
        <p:txBody>
          <a:bodyPr/>
          <a:lstStyle/>
          <a:p>
            <a:fld id="{14CDBDD9-DF17-403A-8A71-AF9E7FFD7FDC}" type="datetimeFigureOut">
              <a:rPr lang="de-CH" smtClean="0"/>
              <a:t>14.12.2021</a:t>
            </a:fld>
            <a:endParaRPr lang="de-CH"/>
          </a:p>
        </p:txBody>
      </p:sp>
      <p:sp>
        <p:nvSpPr>
          <p:cNvPr id="6" name="Footer Placeholder 5"/>
          <p:cNvSpPr>
            <a:spLocks noGrp="1"/>
          </p:cNvSpPr>
          <p:nvPr>
            <p:ph type="ftr" sz="quarter" idx="11"/>
          </p:nvPr>
        </p:nvSpPr>
        <p:spPr>
          <a:xfrm>
            <a:off x="1854369" y="6356351"/>
            <a:ext cx="2297484" cy="365125"/>
          </a:xfrm>
          <a:prstGeom prst="rect">
            <a:avLst/>
          </a:prstGeom>
        </p:spPr>
        <p:txBody>
          <a:bodyPr/>
          <a:lstStyle/>
          <a:p>
            <a:endParaRPr lang="de-CH"/>
          </a:p>
        </p:txBody>
      </p:sp>
      <p:sp>
        <p:nvSpPr>
          <p:cNvPr id="7" name="Slide Number Placeholder 6"/>
          <p:cNvSpPr>
            <a:spLocks noGrp="1"/>
          </p:cNvSpPr>
          <p:nvPr>
            <p:ph type="sldNum" sz="quarter" idx="12"/>
          </p:nvPr>
        </p:nvSpPr>
        <p:spPr>
          <a:xfrm>
            <a:off x="4151853" y="6356351"/>
            <a:ext cx="671884" cy="365125"/>
          </a:xfrm>
          <a:prstGeom prst="rect">
            <a:avLst/>
          </a:prstGeom>
        </p:spPr>
        <p:txBody>
          <a:bodyPr/>
          <a:lstStyle/>
          <a:p>
            <a:fld id="{3783C6EA-BFD3-454F-8E6A-7D6E27545FB1}" type="slidenum">
              <a:rPr lang="de-CH" smtClean="0"/>
              <a:t>‹#›</a:t>
            </a:fld>
            <a:endParaRPr lang="de-CH"/>
          </a:p>
        </p:txBody>
      </p:sp>
      <p:sp>
        <p:nvSpPr>
          <p:cNvPr id="10" name="Textplatzhalter 6">
            <a:extLst>
              <a:ext uri="{FF2B5EF4-FFF2-40B4-BE49-F238E27FC236}">
                <a16:creationId xmlns:a16="http://schemas.microsoft.com/office/drawing/2014/main" id="{CC1B91AD-C89D-48B1-9328-936CBC788E3A}"/>
              </a:ext>
            </a:extLst>
          </p:cNvPr>
          <p:cNvSpPr>
            <a:spLocks noGrp="1"/>
          </p:cNvSpPr>
          <p:nvPr>
            <p:ph type="body" sz="quarter" idx="13"/>
          </p:nvPr>
        </p:nvSpPr>
        <p:spPr>
          <a:xfrm>
            <a:off x="838200" y="370417"/>
            <a:ext cx="10515600" cy="582083"/>
          </a:xfrm>
          <a:prstGeom prst="rect">
            <a:avLst/>
          </a:prstGeom>
        </p:spPr>
        <p:txBody>
          <a:bodyPr>
            <a:noAutofit/>
          </a:bodyPr>
          <a:lstStyle>
            <a:lvl1pPr marL="0" indent="0">
              <a:buNone/>
              <a:defRPr sz="4000" b="1">
                <a:latin typeface="+mj-lt"/>
              </a:defRPr>
            </a:lvl1pPr>
            <a:lvl2pPr marL="457189" indent="0">
              <a:buNone/>
              <a:defRPr sz="4000" b="1">
                <a:latin typeface="+mj-lt"/>
              </a:defRPr>
            </a:lvl2pPr>
            <a:lvl3pPr marL="914377" indent="0">
              <a:buNone/>
              <a:defRPr sz="4000" b="1">
                <a:latin typeface="+mj-lt"/>
              </a:defRPr>
            </a:lvl3pPr>
            <a:lvl4pPr marL="1371566" indent="0">
              <a:buNone/>
              <a:defRPr sz="4000" b="1">
                <a:latin typeface="+mj-lt"/>
              </a:defRPr>
            </a:lvl4pPr>
            <a:lvl5pPr marL="1828754" indent="0">
              <a:buNone/>
              <a:defRPr sz="4000" b="1">
                <a:latin typeface="+mj-lt"/>
              </a:defRPr>
            </a:lvl5pPr>
          </a:lstStyle>
          <a:p>
            <a:pPr lvl="0"/>
            <a:r>
              <a:rPr lang="en-US"/>
              <a:t>Click to edit Master text styles</a:t>
            </a:r>
          </a:p>
        </p:txBody>
      </p:sp>
      <p:sp>
        <p:nvSpPr>
          <p:cNvPr id="11" name="Textplatzhalter 6">
            <a:extLst>
              <a:ext uri="{FF2B5EF4-FFF2-40B4-BE49-F238E27FC236}">
                <a16:creationId xmlns:a16="http://schemas.microsoft.com/office/drawing/2014/main" id="{F3AEFC6B-A953-4C7D-B2FA-7250BA76EFB0}"/>
              </a:ext>
            </a:extLst>
          </p:cNvPr>
          <p:cNvSpPr>
            <a:spLocks noGrp="1"/>
          </p:cNvSpPr>
          <p:nvPr>
            <p:ph type="body" sz="quarter" idx="15"/>
          </p:nvPr>
        </p:nvSpPr>
        <p:spPr>
          <a:xfrm>
            <a:off x="838201" y="1005417"/>
            <a:ext cx="11023684" cy="582083"/>
          </a:xfrm>
          <a:prstGeom prst="rect">
            <a:avLst/>
          </a:prstGeom>
        </p:spPr>
        <p:txBody>
          <a:bodyPr>
            <a:noAutofit/>
          </a:bodyPr>
          <a:lstStyle>
            <a:lvl1pPr marL="0" indent="0">
              <a:buNone/>
              <a:defRPr sz="3200" b="1">
                <a:solidFill>
                  <a:srgbClr val="0069FF"/>
                </a:solidFill>
                <a:latin typeface="+mj-lt"/>
              </a:defRPr>
            </a:lvl1pPr>
            <a:lvl2pPr marL="457189" indent="0">
              <a:buNone/>
              <a:defRPr sz="4000" b="1">
                <a:latin typeface="+mj-lt"/>
              </a:defRPr>
            </a:lvl2pPr>
            <a:lvl3pPr marL="914377" indent="0">
              <a:buNone/>
              <a:defRPr sz="4000" b="1">
                <a:latin typeface="+mj-lt"/>
              </a:defRPr>
            </a:lvl3pPr>
            <a:lvl4pPr marL="1371566" indent="0">
              <a:buNone/>
              <a:defRPr sz="4000" b="1">
                <a:latin typeface="+mj-lt"/>
              </a:defRPr>
            </a:lvl4pPr>
            <a:lvl5pPr marL="1828754" indent="0">
              <a:buNone/>
              <a:defRPr sz="4000" b="1">
                <a:latin typeface="+mj-lt"/>
              </a:defRPr>
            </a:lvl5pPr>
          </a:lstStyle>
          <a:p>
            <a:pPr lvl="0"/>
            <a:r>
              <a:rPr lang="en-US"/>
              <a:t>Click to edit Master text styles</a:t>
            </a:r>
          </a:p>
        </p:txBody>
      </p:sp>
      <p:pic>
        <p:nvPicPr>
          <p:cNvPr id="9" name="Bild 10">
            <a:extLst>
              <a:ext uri="{FF2B5EF4-FFF2-40B4-BE49-F238E27FC236}">
                <a16:creationId xmlns:a16="http://schemas.microsoft.com/office/drawing/2014/main" id="{EADC5138-C029-45CC-A4F7-25D5FA96FD4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259523" y="6132839"/>
            <a:ext cx="2094277" cy="447024"/>
          </a:xfrm>
          <a:prstGeom prst="rect">
            <a:avLst/>
          </a:prstGeom>
        </p:spPr>
      </p:pic>
    </p:spTree>
    <p:extLst>
      <p:ext uri="{BB962C8B-B14F-4D97-AF65-F5344CB8AC3E}">
        <p14:creationId xmlns:p14="http://schemas.microsoft.com/office/powerpoint/2010/main" val="25067058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1_Vergleich">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39789" y="1681163"/>
            <a:ext cx="5157787" cy="823912"/>
          </a:xfrm>
          <a:prstGeom prst="rect">
            <a:avLst/>
          </a:prstGeo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9" y="2505076"/>
            <a:ext cx="5157787" cy="340042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1" y="1681163"/>
            <a:ext cx="5183188" cy="823912"/>
          </a:xfrm>
          <a:prstGeom prst="rect">
            <a:avLst/>
          </a:prstGeo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1" y="2505076"/>
            <a:ext cx="5183188" cy="340042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838200" y="6356351"/>
            <a:ext cx="1016168" cy="365125"/>
          </a:xfrm>
          <a:prstGeom prst="rect">
            <a:avLst/>
          </a:prstGeom>
        </p:spPr>
        <p:txBody>
          <a:bodyPr/>
          <a:lstStyle/>
          <a:p>
            <a:fld id="{14CDBDD9-DF17-403A-8A71-AF9E7FFD7FDC}" type="datetimeFigureOut">
              <a:rPr lang="de-CH" smtClean="0"/>
              <a:t>14.12.2021</a:t>
            </a:fld>
            <a:endParaRPr lang="de-CH"/>
          </a:p>
        </p:txBody>
      </p:sp>
      <p:sp>
        <p:nvSpPr>
          <p:cNvPr id="8" name="Footer Placeholder 7"/>
          <p:cNvSpPr>
            <a:spLocks noGrp="1"/>
          </p:cNvSpPr>
          <p:nvPr>
            <p:ph type="ftr" sz="quarter" idx="11"/>
          </p:nvPr>
        </p:nvSpPr>
        <p:spPr>
          <a:xfrm>
            <a:off x="1854369" y="6356351"/>
            <a:ext cx="2297484" cy="365125"/>
          </a:xfrm>
          <a:prstGeom prst="rect">
            <a:avLst/>
          </a:prstGeom>
        </p:spPr>
        <p:txBody>
          <a:bodyPr/>
          <a:lstStyle/>
          <a:p>
            <a:endParaRPr lang="de-CH"/>
          </a:p>
        </p:txBody>
      </p:sp>
      <p:sp>
        <p:nvSpPr>
          <p:cNvPr id="9" name="Slide Number Placeholder 8"/>
          <p:cNvSpPr>
            <a:spLocks noGrp="1"/>
          </p:cNvSpPr>
          <p:nvPr>
            <p:ph type="sldNum" sz="quarter" idx="12"/>
          </p:nvPr>
        </p:nvSpPr>
        <p:spPr>
          <a:xfrm>
            <a:off x="4151853" y="6356351"/>
            <a:ext cx="671884" cy="365125"/>
          </a:xfrm>
          <a:prstGeom prst="rect">
            <a:avLst/>
          </a:prstGeom>
        </p:spPr>
        <p:txBody>
          <a:bodyPr/>
          <a:lstStyle/>
          <a:p>
            <a:fld id="{3783C6EA-BFD3-454F-8E6A-7D6E27545FB1}" type="slidenum">
              <a:rPr lang="de-CH" smtClean="0"/>
              <a:t>‹#›</a:t>
            </a:fld>
            <a:endParaRPr lang="de-CH"/>
          </a:p>
        </p:txBody>
      </p:sp>
      <p:pic>
        <p:nvPicPr>
          <p:cNvPr id="11" name="Bild 10"/>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259523" y="6132839"/>
            <a:ext cx="2094277" cy="447024"/>
          </a:xfrm>
          <a:prstGeom prst="rect">
            <a:avLst/>
          </a:prstGeom>
        </p:spPr>
      </p:pic>
      <p:sp>
        <p:nvSpPr>
          <p:cNvPr id="12" name="Textplatzhalter 6">
            <a:extLst>
              <a:ext uri="{FF2B5EF4-FFF2-40B4-BE49-F238E27FC236}">
                <a16:creationId xmlns:a16="http://schemas.microsoft.com/office/drawing/2014/main" id="{CE1774C0-68A1-433F-B7A9-1B9B8952AA7E}"/>
              </a:ext>
            </a:extLst>
          </p:cNvPr>
          <p:cNvSpPr>
            <a:spLocks noGrp="1"/>
          </p:cNvSpPr>
          <p:nvPr>
            <p:ph type="body" sz="quarter" idx="13"/>
          </p:nvPr>
        </p:nvSpPr>
        <p:spPr>
          <a:xfrm>
            <a:off x="838200" y="370417"/>
            <a:ext cx="10515600" cy="582083"/>
          </a:xfrm>
          <a:prstGeom prst="rect">
            <a:avLst/>
          </a:prstGeom>
        </p:spPr>
        <p:txBody>
          <a:bodyPr>
            <a:noAutofit/>
          </a:bodyPr>
          <a:lstStyle>
            <a:lvl1pPr marL="0" indent="0">
              <a:buNone/>
              <a:defRPr sz="4000" b="1">
                <a:latin typeface="+mj-lt"/>
              </a:defRPr>
            </a:lvl1pPr>
            <a:lvl2pPr marL="457189" indent="0">
              <a:buNone/>
              <a:defRPr sz="4000" b="1">
                <a:latin typeface="+mj-lt"/>
              </a:defRPr>
            </a:lvl2pPr>
            <a:lvl3pPr marL="914377" indent="0">
              <a:buNone/>
              <a:defRPr sz="4000" b="1">
                <a:latin typeface="+mj-lt"/>
              </a:defRPr>
            </a:lvl3pPr>
            <a:lvl4pPr marL="1371566" indent="0">
              <a:buNone/>
              <a:defRPr sz="4000" b="1">
                <a:latin typeface="+mj-lt"/>
              </a:defRPr>
            </a:lvl4pPr>
            <a:lvl5pPr marL="1828754" indent="0">
              <a:buNone/>
              <a:defRPr sz="4000" b="1">
                <a:latin typeface="+mj-lt"/>
              </a:defRPr>
            </a:lvl5pPr>
          </a:lstStyle>
          <a:p>
            <a:pPr lvl="0"/>
            <a:r>
              <a:rPr lang="en-US"/>
              <a:t>Click to edit Master text styles</a:t>
            </a:r>
          </a:p>
        </p:txBody>
      </p:sp>
      <p:sp>
        <p:nvSpPr>
          <p:cNvPr id="13" name="Textplatzhalter 6">
            <a:extLst>
              <a:ext uri="{FF2B5EF4-FFF2-40B4-BE49-F238E27FC236}">
                <a16:creationId xmlns:a16="http://schemas.microsoft.com/office/drawing/2014/main" id="{41378803-A4F2-4819-A70E-2790D4654FE1}"/>
              </a:ext>
            </a:extLst>
          </p:cNvPr>
          <p:cNvSpPr>
            <a:spLocks noGrp="1"/>
          </p:cNvSpPr>
          <p:nvPr>
            <p:ph type="body" sz="quarter" idx="15"/>
          </p:nvPr>
        </p:nvSpPr>
        <p:spPr>
          <a:xfrm>
            <a:off x="838201" y="1005417"/>
            <a:ext cx="11023684" cy="582083"/>
          </a:xfrm>
          <a:prstGeom prst="rect">
            <a:avLst/>
          </a:prstGeom>
        </p:spPr>
        <p:txBody>
          <a:bodyPr>
            <a:noAutofit/>
          </a:bodyPr>
          <a:lstStyle>
            <a:lvl1pPr marL="0" indent="0">
              <a:buNone/>
              <a:defRPr sz="3200" b="1">
                <a:solidFill>
                  <a:srgbClr val="0069FF"/>
                </a:solidFill>
                <a:latin typeface="+mj-lt"/>
              </a:defRPr>
            </a:lvl1pPr>
            <a:lvl2pPr marL="457189" indent="0">
              <a:buNone/>
              <a:defRPr sz="4000" b="1">
                <a:latin typeface="+mj-lt"/>
              </a:defRPr>
            </a:lvl2pPr>
            <a:lvl3pPr marL="914377" indent="0">
              <a:buNone/>
              <a:defRPr sz="4000" b="1">
                <a:latin typeface="+mj-lt"/>
              </a:defRPr>
            </a:lvl3pPr>
            <a:lvl4pPr marL="1371566" indent="0">
              <a:buNone/>
              <a:defRPr sz="4000" b="1">
                <a:latin typeface="+mj-lt"/>
              </a:defRPr>
            </a:lvl4pPr>
            <a:lvl5pPr marL="1828754" indent="0">
              <a:buNone/>
              <a:defRPr sz="4000" b="1">
                <a:latin typeface="+mj-lt"/>
              </a:defRPr>
            </a:lvl5pPr>
          </a:lstStyle>
          <a:p>
            <a:pPr lvl="0"/>
            <a:r>
              <a:rPr lang="en-US"/>
              <a:t>Click to edit Master text styles</a:t>
            </a:r>
          </a:p>
        </p:txBody>
      </p:sp>
    </p:spTree>
    <p:extLst>
      <p:ext uri="{BB962C8B-B14F-4D97-AF65-F5344CB8AC3E}">
        <p14:creationId xmlns:p14="http://schemas.microsoft.com/office/powerpoint/2010/main" val="3771394990"/>
      </p:ext>
    </p:extLst>
  </p:cSld>
  <p:clrMapOvr>
    <a:masterClrMapping/>
  </p:clrMapOvr>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theme" Target="../theme/theme3.xml"/><Relationship Id="rId3" Type="http://schemas.openxmlformats.org/officeDocument/2006/relationships/slideLayout" Target="../slideLayouts/slideLayout29.xml"/><Relationship Id="rId7" Type="http://schemas.openxmlformats.org/officeDocument/2006/relationships/slideLayout" Target="../slideLayouts/slideLayout33.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slideLayout" Target="../slideLayouts/slideLayout32.xml"/><Relationship Id="rId5" Type="http://schemas.openxmlformats.org/officeDocument/2006/relationships/slideLayout" Target="../slideLayouts/slideLayout31.xml"/><Relationship Id="rId4" Type="http://schemas.openxmlformats.org/officeDocument/2006/relationships/slideLayout" Target="../slideLayouts/slideLayout30.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theme" Target="../theme/theme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0000" tIns="45720" rIns="90000" bIns="45720" rtlCol="0" anchor="ctr">
            <a:normAutofit/>
          </a:bodyPr>
          <a:lstStyle/>
          <a:p>
            <a:r>
              <a:rPr lang="de-DE" dirty="0"/>
              <a:t>Mastertitelformat bearbeiten</a:t>
            </a:r>
            <a:endParaRPr lang="en-US" dirty="0"/>
          </a:p>
        </p:txBody>
      </p:sp>
      <p:sp>
        <p:nvSpPr>
          <p:cNvPr id="3" name="Text Placeholder 2"/>
          <p:cNvSpPr>
            <a:spLocks noGrp="1"/>
          </p:cNvSpPr>
          <p:nvPr>
            <p:ph type="body" idx="1"/>
          </p:nvPr>
        </p:nvSpPr>
        <p:spPr>
          <a:xfrm>
            <a:off x="838200" y="1825625"/>
            <a:ext cx="10515600" cy="4079875"/>
          </a:xfrm>
          <a:prstGeom prst="rect">
            <a:avLst/>
          </a:prstGeom>
        </p:spPr>
        <p:txBody>
          <a:bodyPr vert="horz" lIns="91440" tIns="45720" rIns="91440" bIns="45720" rtlCol="0">
            <a:normAutofit/>
          </a:body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en-US" dirty="0"/>
          </a:p>
        </p:txBody>
      </p:sp>
      <p:sp>
        <p:nvSpPr>
          <p:cNvPr id="4" name="Date Placeholder 3"/>
          <p:cNvSpPr>
            <a:spLocks noGrp="1"/>
          </p:cNvSpPr>
          <p:nvPr>
            <p:ph type="dt" sz="half" idx="2"/>
          </p:nvPr>
        </p:nvSpPr>
        <p:spPr>
          <a:xfrm>
            <a:off x="838200" y="6356351"/>
            <a:ext cx="1016168"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4CDBDD9-DF17-403A-8A71-AF9E7FFD7FDC}" type="datetimeFigureOut">
              <a:rPr lang="de-CH" smtClean="0"/>
              <a:t>14.12.2021</a:t>
            </a:fld>
            <a:endParaRPr lang="de-CH"/>
          </a:p>
        </p:txBody>
      </p:sp>
      <p:sp>
        <p:nvSpPr>
          <p:cNvPr id="5" name="Footer Placeholder 4"/>
          <p:cNvSpPr>
            <a:spLocks noGrp="1"/>
          </p:cNvSpPr>
          <p:nvPr>
            <p:ph type="ftr" sz="quarter" idx="3"/>
          </p:nvPr>
        </p:nvSpPr>
        <p:spPr>
          <a:xfrm>
            <a:off x="1854369" y="6356351"/>
            <a:ext cx="2297484"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de-CH"/>
          </a:p>
        </p:txBody>
      </p:sp>
      <p:sp>
        <p:nvSpPr>
          <p:cNvPr id="6" name="Slide Number Placeholder 5"/>
          <p:cNvSpPr>
            <a:spLocks noGrp="1"/>
          </p:cNvSpPr>
          <p:nvPr>
            <p:ph type="sldNum" sz="quarter" idx="4"/>
          </p:nvPr>
        </p:nvSpPr>
        <p:spPr>
          <a:xfrm>
            <a:off x="4151853" y="6356351"/>
            <a:ext cx="671884"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783C6EA-BFD3-454F-8E6A-7D6E27545FB1}" type="slidenum">
              <a:rPr lang="de-CH" smtClean="0"/>
              <a:t>‹#›</a:t>
            </a:fld>
            <a:endParaRPr lang="de-CH"/>
          </a:p>
        </p:txBody>
      </p:sp>
    </p:spTree>
    <p:extLst>
      <p:ext uri="{BB962C8B-B14F-4D97-AF65-F5344CB8AC3E}">
        <p14:creationId xmlns:p14="http://schemas.microsoft.com/office/powerpoint/2010/main" val="264618499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707" r:id="rId13"/>
  </p:sldLayoutIdLst>
  <p:txStyles>
    <p:titleStyle>
      <a:lvl1pPr algn="l" defTabSz="914377" rtl="0" eaLnBrk="1" latinLnBrk="0" hangingPunct="1">
        <a:lnSpc>
          <a:spcPct val="90000"/>
        </a:lnSpc>
        <a:spcBef>
          <a:spcPct val="0"/>
        </a:spcBef>
        <a:buNone/>
        <a:defRPr sz="4400" b="1"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Clr>
          <a:srgbClr val="0069FF"/>
        </a:buClr>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Clr>
          <a:srgbClr val="0069FF"/>
        </a:buClr>
        <a:buFont typeface="Arial" panose="020B0604020202020204" pitchFamily="34" charset="0"/>
        <a:buChar char="•"/>
        <a:defRPr sz="28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Clr>
          <a:srgbClr val="0069FF"/>
        </a:buClr>
        <a:buFont typeface="Arial" panose="020B0604020202020204" pitchFamily="34" charset="0"/>
        <a:buChar char="•"/>
        <a:defRPr sz="28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Clr>
          <a:srgbClr val="0069FF"/>
        </a:buClr>
        <a:buFont typeface="Arial" panose="020B0604020202020204" pitchFamily="34" charset="0"/>
        <a:buChar char="•"/>
        <a:defRPr sz="2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Clr>
          <a:srgbClr val="0069FF"/>
        </a:buClr>
        <a:buFont typeface="Arial" panose="020B0604020202020204" pitchFamily="34" charset="0"/>
        <a:buChar char="•"/>
        <a:defRPr sz="2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96">
          <p15:clr>
            <a:srgbClr val="F26B43"/>
          </p15:clr>
        </p15:guide>
        <p15:guide id="3" pos="5364">
          <p15:clr>
            <a:srgbClr val="F26B43"/>
          </p15:clr>
        </p15:guide>
        <p15:guide id="7" orient="horz" pos="2790">
          <p15:clr>
            <a:srgbClr val="F26B43"/>
          </p15:clr>
        </p15:guide>
        <p15:guide id="8" pos="2846">
          <p15:clr>
            <a:srgbClr val="F26B43"/>
          </p15:clr>
        </p15:guide>
        <p15:guide id="9" pos="2914">
          <p15:clr>
            <a:srgbClr val="F26B43"/>
          </p15:clr>
        </p15:guide>
        <p15:guide id="10" orient="horz" pos="862">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0000" tIns="45720" rIns="90000" bIns="45720" rtlCol="0" anchor="ctr">
            <a:normAutofit/>
          </a:bodyPr>
          <a:lstStyle/>
          <a:p>
            <a:r>
              <a:rPr lang="de-DE" dirty="0"/>
              <a:t>Mastertitelformat bearbeiten</a:t>
            </a:r>
            <a:endParaRPr lang="en-US" dirty="0"/>
          </a:p>
        </p:txBody>
      </p:sp>
      <p:sp>
        <p:nvSpPr>
          <p:cNvPr id="3" name="Text Placeholder 2"/>
          <p:cNvSpPr>
            <a:spLocks noGrp="1"/>
          </p:cNvSpPr>
          <p:nvPr>
            <p:ph type="body" idx="1"/>
          </p:nvPr>
        </p:nvSpPr>
        <p:spPr>
          <a:xfrm>
            <a:off x="838200" y="1825625"/>
            <a:ext cx="10515600" cy="4079875"/>
          </a:xfrm>
          <a:prstGeom prst="rect">
            <a:avLst/>
          </a:prstGeom>
          <a:solidFill>
            <a:schemeClr val="bg1"/>
          </a:solidFill>
        </p:spPr>
        <p:txBody>
          <a:bodyPr vert="horz" lIns="91440" tIns="45720" rIns="91440" bIns="45720" rtlCol="0">
            <a:normAutofit/>
          </a:body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en-US" dirty="0"/>
          </a:p>
        </p:txBody>
      </p:sp>
      <p:sp>
        <p:nvSpPr>
          <p:cNvPr id="4" name="Date Placeholder 3"/>
          <p:cNvSpPr>
            <a:spLocks noGrp="1"/>
          </p:cNvSpPr>
          <p:nvPr>
            <p:ph type="dt" sz="half" idx="2"/>
          </p:nvPr>
        </p:nvSpPr>
        <p:spPr>
          <a:xfrm>
            <a:off x="838200" y="6356351"/>
            <a:ext cx="1016168"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B6BB277-8D1E-FA4F-BB61-EE586B96F471}" type="datetime1">
              <a:rPr lang="de-CH" smtClean="0"/>
              <a:t>14.12.2021</a:t>
            </a:fld>
            <a:endParaRPr lang="de-DE" dirty="0"/>
          </a:p>
        </p:txBody>
      </p:sp>
      <p:sp>
        <p:nvSpPr>
          <p:cNvPr id="5" name="Footer Placeholder 4"/>
          <p:cNvSpPr>
            <a:spLocks noGrp="1"/>
          </p:cNvSpPr>
          <p:nvPr>
            <p:ph type="ftr" sz="quarter" idx="3"/>
          </p:nvPr>
        </p:nvSpPr>
        <p:spPr>
          <a:xfrm>
            <a:off x="1854369" y="6356351"/>
            <a:ext cx="2297484"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de-DE"/>
              <a:t>Noser Young für Kunde</a:t>
            </a:r>
            <a:endParaRPr lang="de-DE" dirty="0"/>
          </a:p>
        </p:txBody>
      </p:sp>
      <p:sp>
        <p:nvSpPr>
          <p:cNvPr id="6" name="Slide Number Placeholder 5"/>
          <p:cNvSpPr>
            <a:spLocks noGrp="1"/>
          </p:cNvSpPr>
          <p:nvPr>
            <p:ph type="sldNum" sz="quarter" idx="4"/>
          </p:nvPr>
        </p:nvSpPr>
        <p:spPr>
          <a:xfrm>
            <a:off x="4151853" y="6356351"/>
            <a:ext cx="671884"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197A92A-6845-734B-8469-5A8580C30391}" type="slidenum">
              <a:rPr lang="de-DE" smtClean="0"/>
              <a:pPr/>
              <a:t>‹#›</a:t>
            </a:fld>
            <a:endParaRPr lang="de-DE" dirty="0"/>
          </a:p>
        </p:txBody>
      </p:sp>
    </p:spTree>
    <p:extLst>
      <p:ext uri="{BB962C8B-B14F-4D97-AF65-F5344CB8AC3E}">
        <p14:creationId xmlns:p14="http://schemas.microsoft.com/office/powerpoint/2010/main" val="1470867074"/>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687" r:id="rId13"/>
  </p:sldLayoutIdLst>
  <p:hf hdr="0"/>
  <p:txStyles>
    <p:titleStyle>
      <a:lvl1pPr algn="l" defTabSz="914377" rtl="0" eaLnBrk="1" latinLnBrk="0" hangingPunct="1">
        <a:lnSpc>
          <a:spcPct val="90000"/>
        </a:lnSpc>
        <a:spcBef>
          <a:spcPct val="0"/>
        </a:spcBef>
        <a:buNone/>
        <a:defRPr sz="4400" b="1"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Clr>
          <a:srgbClr val="0069FF"/>
        </a:buClr>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Clr>
          <a:srgbClr val="0069FF"/>
        </a:buClr>
        <a:buFont typeface="Arial" panose="020B0604020202020204" pitchFamily="34" charset="0"/>
        <a:buChar char="•"/>
        <a:defRPr sz="28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Clr>
          <a:srgbClr val="0069FF"/>
        </a:buClr>
        <a:buFont typeface="Arial" panose="020B0604020202020204" pitchFamily="34" charset="0"/>
        <a:buChar char="•"/>
        <a:defRPr sz="28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Clr>
          <a:srgbClr val="0069FF"/>
        </a:buClr>
        <a:buFont typeface="Arial" panose="020B0604020202020204" pitchFamily="34" charset="0"/>
        <a:buChar char="•"/>
        <a:defRPr sz="2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Clr>
          <a:srgbClr val="0069FF"/>
        </a:buClr>
        <a:buFont typeface="Arial" panose="020B0604020202020204" pitchFamily="34" charset="0"/>
        <a:buChar char="•"/>
        <a:defRPr sz="2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96">
          <p15:clr>
            <a:srgbClr val="F26B43"/>
          </p15:clr>
        </p15:guide>
        <p15:guide id="3" pos="5364">
          <p15:clr>
            <a:srgbClr val="F26B43"/>
          </p15:clr>
        </p15:guide>
        <p15:guide id="7" orient="horz" pos="2790">
          <p15:clr>
            <a:srgbClr val="F26B43"/>
          </p15:clr>
        </p15:guide>
        <p15:guide id="8" pos="2846">
          <p15:clr>
            <a:srgbClr val="F26B43"/>
          </p15:clr>
        </p15:guide>
        <p15:guide id="9" pos="2914">
          <p15:clr>
            <a:srgbClr val="F26B43"/>
          </p15:clr>
        </p15:guide>
        <p15:guide id="10" orient="horz" pos="862">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0000" tIns="45720" rIns="90000" bIns="45720" rtlCol="0" anchor="ctr">
            <a:normAutofit/>
          </a:bodyPr>
          <a:lstStyle/>
          <a:p>
            <a:r>
              <a:rPr lang="de-DE" dirty="0"/>
              <a:t>Mastertitelformat bearbeiten</a:t>
            </a:r>
            <a:endParaRPr lang="en-US" dirty="0"/>
          </a:p>
        </p:txBody>
      </p:sp>
      <p:sp>
        <p:nvSpPr>
          <p:cNvPr id="3" name="Text Placeholder 2"/>
          <p:cNvSpPr>
            <a:spLocks noGrp="1"/>
          </p:cNvSpPr>
          <p:nvPr>
            <p:ph type="body" idx="1"/>
          </p:nvPr>
        </p:nvSpPr>
        <p:spPr>
          <a:xfrm>
            <a:off x="838200" y="1825625"/>
            <a:ext cx="10515600" cy="4079875"/>
          </a:xfrm>
          <a:prstGeom prst="rect">
            <a:avLst/>
          </a:prstGeom>
        </p:spPr>
        <p:txBody>
          <a:bodyPr vert="horz" lIns="91440" tIns="45720" rIns="91440" bIns="45720" rtlCol="0">
            <a:normAutofit/>
          </a:body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en-US" dirty="0"/>
          </a:p>
        </p:txBody>
      </p:sp>
      <p:sp>
        <p:nvSpPr>
          <p:cNvPr id="4" name="Date Placeholder 3"/>
          <p:cNvSpPr>
            <a:spLocks noGrp="1"/>
          </p:cNvSpPr>
          <p:nvPr>
            <p:ph type="dt" sz="half" idx="2"/>
          </p:nvPr>
        </p:nvSpPr>
        <p:spPr>
          <a:xfrm>
            <a:off x="838200" y="6356351"/>
            <a:ext cx="1016168"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B6BB277-8D1E-FA4F-BB61-EE586B96F471}" type="datetime1">
              <a:rPr lang="de-CH" smtClean="0"/>
              <a:t>14.12.2021</a:t>
            </a:fld>
            <a:endParaRPr lang="de-DE" dirty="0"/>
          </a:p>
        </p:txBody>
      </p:sp>
      <p:sp>
        <p:nvSpPr>
          <p:cNvPr id="5" name="Footer Placeholder 4"/>
          <p:cNvSpPr>
            <a:spLocks noGrp="1"/>
          </p:cNvSpPr>
          <p:nvPr>
            <p:ph type="ftr" sz="quarter" idx="3"/>
          </p:nvPr>
        </p:nvSpPr>
        <p:spPr>
          <a:xfrm>
            <a:off x="1854369" y="6356351"/>
            <a:ext cx="2297484"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de-DE" dirty="0"/>
              <a:t>Noser Young</a:t>
            </a:r>
          </a:p>
        </p:txBody>
      </p:sp>
      <p:sp>
        <p:nvSpPr>
          <p:cNvPr id="6" name="Slide Number Placeholder 5"/>
          <p:cNvSpPr>
            <a:spLocks noGrp="1"/>
          </p:cNvSpPr>
          <p:nvPr>
            <p:ph type="sldNum" sz="quarter" idx="4"/>
          </p:nvPr>
        </p:nvSpPr>
        <p:spPr>
          <a:xfrm>
            <a:off x="4151853" y="6356351"/>
            <a:ext cx="671884"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197A92A-6845-734B-8469-5A8580C30391}" type="slidenum">
              <a:rPr lang="de-DE" smtClean="0"/>
              <a:pPr/>
              <a:t>‹#›</a:t>
            </a:fld>
            <a:endParaRPr lang="de-DE" dirty="0"/>
          </a:p>
        </p:txBody>
      </p:sp>
    </p:spTree>
    <p:extLst>
      <p:ext uri="{BB962C8B-B14F-4D97-AF65-F5344CB8AC3E}">
        <p14:creationId xmlns:p14="http://schemas.microsoft.com/office/powerpoint/2010/main" val="2049179067"/>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Lst>
  <p:hf hdr="0"/>
  <p:txStyles>
    <p:titleStyle>
      <a:lvl1pPr algn="l" defTabSz="914377" rtl="0" eaLnBrk="1" latinLnBrk="0" hangingPunct="1">
        <a:lnSpc>
          <a:spcPct val="90000"/>
        </a:lnSpc>
        <a:spcBef>
          <a:spcPct val="0"/>
        </a:spcBef>
        <a:buNone/>
        <a:defRPr sz="4400" b="1"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Clr>
          <a:srgbClr val="021F48"/>
        </a:buClr>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Clr>
          <a:srgbClr val="021F48"/>
        </a:buClr>
        <a:buFont typeface="Arial" panose="020B0604020202020204" pitchFamily="34" charset="0"/>
        <a:buChar char="•"/>
        <a:defRPr sz="28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Clr>
          <a:srgbClr val="021F48"/>
        </a:buClr>
        <a:buFont typeface="Arial" panose="020B0604020202020204" pitchFamily="34" charset="0"/>
        <a:buChar char="•"/>
        <a:defRPr sz="28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Clr>
          <a:srgbClr val="021F48"/>
        </a:buClr>
        <a:buFont typeface="Arial" panose="020B0604020202020204" pitchFamily="34" charset="0"/>
        <a:buChar char="•"/>
        <a:defRPr sz="2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Clr>
          <a:srgbClr val="021F48"/>
        </a:buClr>
        <a:buFont typeface="Arial" panose="020B0604020202020204" pitchFamily="34" charset="0"/>
        <a:buChar char="•"/>
        <a:defRPr sz="2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96">
          <p15:clr>
            <a:srgbClr val="F26B43"/>
          </p15:clr>
        </p15:guide>
        <p15:guide id="3" pos="5364">
          <p15:clr>
            <a:srgbClr val="F26B43"/>
          </p15:clr>
        </p15:guide>
        <p15:guide id="7" orient="horz" pos="2790">
          <p15:clr>
            <a:srgbClr val="F26B43"/>
          </p15:clr>
        </p15:guide>
        <p15:guide id="8" pos="2846">
          <p15:clr>
            <a:srgbClr val="F26B43"/>
          </p15:clr>
        </p15:guide>
        <p15:guide id="9" pos="2914">
          <p15:clr>
            <a:srgbClr val="F26B43"/>
          </p15:clr>
        </p15:guide>
        <p15:guide id="10" orient="horz" pos="862">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38200" y="1825625"/>
            <a:ext cx="10515600" cy="4079875"/>
          </a:xfrm>
          <a:prstGeom prst="rect">
            <a:avLst/>
          </a:prstGeom>
        </p:spPr>
        <p:txBody>
          <a:bodyPr vert="horz" lIns="91440" tIns="45720" rIns="91440" bIns="45720" rtlCol="0">
            <a:normAutofit/>
          </a:body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en-US" dirty="0"/>
          </a:p>
        </p:txBody>
      </p:sp>
      <p:sp>
        <p:nvSpPr>
          <p:cNvPr id="4" name="Date Placeholder 3"/>
          <p:cNvSpPr>
            <a:spLocks noGrp="1"/>
          </p:cNvSpPr>
          <p:nvPr>
            <p:ph type="dt" sz="half" idx="2"/>
          </p:nvPr>
        </p:nvSpPr>
        <p:spPr>
          <a:xfrm>
            <a:off x="838200" y="6356351"/>
            <a:ext cx="1016168"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B6BB277-8D1E-FA4F-BB61-EE586B96F471}" type="datetime1">
              <a:rPr lang="de-CH" smtClean="0"/>
              <a:t>14.12.2021</a:t>
            </a:fld>
            <a:endParaRPr lang="de-DE" dirty="0"/>
          </a:p>
        </p:txBody>
      </p:sp>
      <p:sp>
        <p:nvSpPr>
          <p:cNvPr id="5" name="Footer Placeholder 4"/>
          <p:cNvSpPr>
            <a:spLocks noGrp="1"/>
          </p:cNvSpPr>
          <p:nvPr>
            <p:ph type="ftr" sz="quarter" idx="3"/>
          </p:nvPr>
        </p:nvSpPr>
        <p:spPr>
          <a:xfrm>
            <a:off x="1854369" y="6356351"/>
            <a:ext cx="2297484"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de-DE" dirty="0"/>
              <a:t>Noser Young</a:t>
            </a:r>
          </a:p>
        </p:txBody>
      </p:sp>
      <p:sp>
        <p:nvSpPr>
          <p:cNvPr id="6" name="Slide Number Placeholder 5"/>
          <p:cNvSpPr>
            <a:spLocks noGrp="1"/>
          </p:cNvSpPr>
          <p:nvPr>
            <p:ph type="sldNum" sz="quarter" idx="4"/>
          </p:nvPr>
        </p:nvSpPr>
        <p:spPr>
          <a:xfrm>
            <a:off x="4151853" y="6356351"/>
            <a:ext cx="671884"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197A92A-6845-734B-8469-5A8580C30391}" type="slidenum">
              <a:rPr lang="de-DE" smtClean="0"/>
              <a:pPr/>
              <a:t>‹#›</a:t>
            </a:fld>
            <a:endParaRPr lang="de-DE" dirty="0"/>
          </a:p>
        </p:txBody>
      </p:sp>
    </p:spTree>
    <p:extLst>
      <p:ext uri="{BB962C8B-B14F-4D97-AF65-F5344CB8AC3E}">
        <p14:creationId xmlns:p14="http://schemas.microsoft.com/office/powerpoint/2010/main" val="597138134"/>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Lst>
  <p:hf hdr="0"/>
  <p:txStyles>
    <p:titleStyle>
      <a:lvl1pPr algn="l" defTabSz="914377" rtl="0" eaLnBrk="1" latinLnBrk="0" hangingPunct="1">
        <a:lnSpc>
          <a:spcPct val="90000"/>
        </a:lnSpc>
        <a:spcBef>
          <a:spcPct val="0"/>
        </a:spcBef>
        <a:buNone/>
        <a:defRPr sz="4400" b="1"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Clr>
          <a:srgbClr val="6F01D6"/>
        </a:buClr>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Clr>
          <a:srgbClr val="6F01D6"/>
        </a:buClr>
        <a:buFont typeface="Arial" panose="020B0604020202020204" pitchFamily="34" charset="0"/>
        <a:buChar char="•"/>
        <a:defRPr sz="28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Clr>
          <a:srgbClr val="6F01D6"/>
        </a:buClr>
        <a:buFont typeface="Arial" panose="020B0604020202020204" pitchFamily="34" charset="0"/>
        <a:buChar char="•"/>
        <a:defRPr sz="28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Clr>
          <a:srgbClr val="6F01D6"/>
        </a:buClr>
        <a:buFont typeface="Arial" panose="020B0604020202020204" pitchFamily="34" charset="0"/>
        <a:buChar char="•"/>
        <a:defRPr sz="2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Clr>
          <a:srgbClr val="6F01D6"/>
        </a:buClr>
        <a:buFont typeface="Arial" panose="020B0604020202020204" pitchFamily="34" charset="0"/>
        <a:buChar char="•"/>
        <a:defRPr sz="2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96">
          <p15:clr>
            <a:srgbClr val="F26B43"/>
          </p15:clr>
        </p15:guide>
        <p15:guide id="3" pos="5364">
          <p15:clr>
            <a:srgbClr val="F26B43"/>
          </p15:clr>
        </p15:guide>
        <p15:guide id="7" orient="horz" pos="2790">
          <p15:clr>
            <a:srgbClr val="F26B43"/>
          </p15:clr>
        </p15:guide>
        <p15:guide id="8" pos="2846">
          <p15:clr>
            <a:srgbClr val="F26B43"/>
          </p15:clr>
        </p15:guide>
        <p15:guide id="9" pos="2914">
          <p15:clr>
            <a:srgbClr val="F26B43"/>
          </p15:clr>
        </p15:guide>
        <p15:guide id="10" orient="horz" pos="862">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notesSlide" Target="../notesSlides/notesSlide20.xml"/><Relationship Id="rId1" Type="http://schemas.openxmlformats.org/officeDocument/2006/relationships/slideLayout" Target="../slideLayouts/slideLayout4.xml"/><Relationship Id="rId4" Type="http://schemas.openxmlformats.org/officeDocument/2006/relationships/image" Target="../media/image17.png"/></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4.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hyperlink" Target="https://www.youtube.com/watch?v=R9OHn5ZF4Uo" TargetMode="External"/><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9.xml"/><Relationship Id="rId1" Type="http://schemas.openxmlformats.org/officeDocument/2006/relationships/slideLayout" Target="../slideLayouts/slideLayout4.xml"/><Relationship Id="rId4" Type="http://schemas.openxmlformats.org/officeDocument/2006/relationships/image" Target="../media/image32.png"/></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hyperlink" Target="https://poloclub.github.io/cnn-explainer/" TargetMode="External"/><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4.xml"/><Relationship Id="rId1" Type="http://schemas.openxmlformats.org/officeDocument/2006/relationships/slideLayout" Target="../slideLayouts/slideLayout4.xml"/><Relationship Id="rId4" Type="http://schemas.openxmlformats.org/officeDocument/2006/relationships/image" Target="../media/image35.png"/></Relationships>
</file>

<file path=ppt/slides/_rels/slide4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5.xml"/><Relationship Id="rId1" Type="http://schemas.openxmlformats.org/officeDocument/2006/relationships/slideLayout" Target="../slideLayouts/slideLayout4.xml"/><Relationship Id="rId4" Type="http://schemas.openxmlformats.org/officeDocument/2006/relationships/image" Target="../media/image38.sv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3" Type="http://schemas.openxmlformats.org/officeDocument/2006/relationships/hyperlink" Target="https://amiunique.org/fp" TargetMode="External"/><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3" Type="http://schemas.openxmlformats.org/officeDocument/2006/relationships/hyperlink" Target="https://www.youtube.com/playlist?list=PL8dPuuaLjXtO65LeD2p4_Sb5XQ51par_b" TargetMode="External"/><Relationship Id="rId2" Type="http://schemas.openxmlformats.org/officeDocument/2006/relationships/notesSlide" Target="../notesSlides/notesSlide42.xml"/><Relationship Id="rId1" Type="http://schemas.openxmlformats.org/officeDocument/2006/relationships/slideLayout" Target="../slideLayouts/slideLayout4.xml"/><Relationship Id="rId5" Type="http://schemas.openxmlformats.org/officeDocument/2006/relationships/hyperlink" Target="https://towardsdatascience.com/" TargetMode="External"/><Relationship Id="rId4" Type="http://schemas.openxmlformats.org/officeDocument/2006/relationships/hyperlink" Target="https://www.youtube.com/playlist?list=PLZHQObOWTQDNU6R1_67000Dx_ZCJB-3pi"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s://www.youtube.com/watch?v=IJvQhlFVw_I&amp;list=OLAK5uy_mgmyCL721rJC9skrvsxfMbIb7udgowiUc" TargetMode="External"/><Relationship Id="rId2" Type="http://schemas.openxmlformats.org/officeDocument/2006/relationships/notesSlide" Target="../notesSlides/notesSlide7.xml"/><Relationship Id="rId1" Type="http://schemas.openxmlformats.org/officeDocument/2006/relationships/slideLayout" Target="../slideLayouts/slideLayout4.xml"/><Relationship Id="rId5" Type="http://schemas.openxmlformats.org/officeDocument/2006/relationships/hyperlink" Target="https://copilot.github.com/" TargetMode="External"/><Relationship Id="rId4" Type="http://schemas.openxmlformats.org/officeDocument/2006/relationships/hyperlink" Target="https://thispersondoesnotexist.com/" TargetMode="Externa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D7C914F2-8744-4687-A62C-5DA3BCD1AA94}"/>
              </a:ext>
            </a:extLst>
          </p:cNvPr>
          <p:cNvSpPr>
            <a:spLocks noGrp="1"/>
          </p:cNvSpPr>
          <p:nvPr>
            <p:ph type="pic" sz="quarter" idx="15"/>
          </p:nvPr>
        </p:nvSpPr>
        <p:spPr/>
      </p:sp>
      <p:sp>
        <p:nvSpPr>
          <p:cNvPr id="5" name="Text Placeholder 4">
            <a:extLst>
              <a:ext uri="{FF2B5EF4-FFF2-40B4-BE49-F238E27FC236}">
                <a16:creationId xmlns:a16="http://schemas.microsoft.com/office/drawing/2014/main" id="{EAC29D3D-27E0-4163-B8E7-5DB339AF9132}"/>
              </a:ext>
            </a:extLst>
          </p:cNvPr>
          <p:cNvSpPr>
            <a:spLocks noGrp="1"/>
          </p:cNvSpPr>
          <p:nvPr>
            <p:ph type="body" sz="quarter" idx="16"/>
          </p:nvPr>
        </p:nvSpPr>
        <p:spPr/>
        <p:txBody>
          <a:bodyPr/>
          <a:lstStyle/>
          <a:p>
            <a:pPr marL="0" indent="0">
              <a:buNone/>
            </a:pPr>
            <a:r>
              <a:rPr lang="de-CH" dirty="0" err="1"/>
              <a:t>Machine</a:t>
            </a:r>
            <a:r>
              <a:rPr lang="de-CH" dirty="0"/>
              <a:t> Learning</a:t>
            </a:r>
          </a:p>
        </p:txBody>
      </p:sp>
      <p:sp>
        <p:nvSpPr>
          <p:cNvPr id="6" name="Text Placeholder 5">
            <a:extLst>
              <a:ext uri="{FF2B5EF4-FFF2-40B4-BE49-F238E27FC236}">
                <a16:creationId xmlns:a16="http://schemas.microsoft.com/office/drawing/2014/main" id="{021D6540-A3DB-45B6-9676-28EF0395BD82}"/>
              </a:ext>
            </a:extLst>
          </p:cNvPr>
          <p:cNvSpPr>
            <a:spLocks noGrp="1"/>
          </p:cNvSpPr>
          <p:nvPr>
            <p:ph type="body" sz="quarter" idx="17"/>
          </p:nvPr>
        </p:nvSpPr>
        <p:spPr/>
        <p:txBody>
          <a:bodyPr>
            <a:normAutofit fontScale="92500" lnSpcReduction="10000"/>
          </a:bodyPr>
          <a:lstStyle/>
          <a:p>
            <a:r>
              <a:rPr lang="de-CH" sz="4800" dirty="0"/>
              <a:t>ÜK 259	</a:t>
            </a:r>
          </a:p>
        </p:txBody>
      </p:sp>
    </p:spTree>
    <p:extLst>
      <p:ext uri="{BB962C8B-B14F-4D97-AF65-F5344CB8AC3E}">
        <p14:creationId xmlns:p14="http://schemas.microsoft.com/office/powerpoint/2010/main" val="10840278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0BFB66E-0D7A-4F86-BF2E-E976F02B27B6}"/>
              </a:ext>
            </a:extLst>
          </p:cNvPr>
          <p:cNvSpPr>
            <a:spLocks noGrp="1"/>
          </p:cNvSpPr>
          <p:nvPr>
            <p:ph type="body" sz="quarter" idx="13"/>
          </p:nvPr>
        </p:nvSpPr>
        <p:spPr/>
        <p:txBody>
          <a:bodyPr/>
          <a:lstStyle/>
          <a:p>
            <a:r>
              <a:rPr lang="en-AU" dirty="0"/>
              <a:t>üK 259</a:t>
            </a:r>
          </a:p>
          <a:p>
            <a:endParaRPr lang="en-AU" dirty="0"/>
          </a:p>
        </p:txBody>
      </p:sp>
      <p:sp>
        <p:nvSpPr>
          <p:cNvPr id="3" name="Text Placeholder 2">
            <a:extLst>
              <a:ext uri="{FF2B5EF4-FFF2-40B4-BE49-F238E27FC236}">
                <a16:creationId xmlns:a16="http://schemas.microsoft.com/office/drawing/2014/main" id="{FC8F0431-F738-44F9-AD6B-DE225D726529}"/>
              </a:ext>
            </a:extLst>
          </p:cNvPr>
          <p:cNvSpPr>
            <a:spLocks noGrp="1"/>
          </p:cNvSpPr>
          <p:nvPr>
            <p:ph type="body" sz="quarter" idx="15"/>
          </p:nvPr>
        </p:nvSpPr>
        <p:spPr/>
        <p:txBody>
          <a:bodyPr/>
          <a:lstStyle/>
          <a:p>
            <a:r>
              <a:rPr lang="en-AU" dirty="0"/>
              <a:t>Goals</a:t>
            </a:r>
          </a:p>
        </p:txBody>
      </p:sp>
      <p:sp>
        <p:nvSpPr>
          <p:cNvPr id="4" name="Text Placeholder 3">
            <a:extLst>
              <a:ext uri="{FF2B5EF4-FFF2-40B4-BE49-F238E27FC236}">
                <a16:creationId xmlns:a16="http://schemas.microsoft.com/office/drawing/2014/main" id="{1FFD7A9F-7D84-42FC-999D-2865D072EF8D}"/>
              </a:ext>
            </a:extLst>
          </p:cNvPr>
          <p:cNvSpPr>
            <a:spLocks noGrp="1"/>
          </p:cNvSpPr>
          <p:nvPr>
            <p:ph type="body" sz="quarter" idx="16"/>
          </p:nvPr>
        </p:nvSpPr>
        <p:spPr/>
        <p:txBody>
          <a:bodyPr/>
          <a:lstStyle/>
          <a:p>
            <a:r>
              <a:rPr lang="en-AU" dirty="0"/>
              <a:t>Understand how machines “learn” </a:t>
            </a:r>
          </a:p>
          <a:p>
            <a:r>
              <a:rPr lang="en-AU" dirty="0"/>
              <a:t>Get an overview of current ML methods and their applications</a:t>
            </a:r>
          </a:p>
          <a:p>
            <a:r>
              <a:rPr lang="en-AU" dirty="0"/>
              <a:t>Get a feeling for common problems and workflows in data analysis</a:t>
            </a:r>
          </a:p>
          <a:p>
            <a:r>
              <a:rPr lang="en-AU" dirty="0"/>
              <a:t>Gather first experiences in applying those methods on real world problems</a:t>
            </a:r>
          </a:p>
        </p:txBody>
      </p:sp>
    </p:spTree>
    <p:extLst>
      <p:ext uri="{BB962C8B-B14F-4D97-AF65-F5344CB8AC3E}">
        <p14:creationId xmlns:p14="http://schemas.microsoft.com/office/powerpoint/2010/main" val="38546927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748822C-DCB6-40B5-A712-56BC9E295112}"/>
              </a:ext>
            </a:extLst>
          </p:cNvPr>
          <p:cNvSpPr>
            <a:spLocks noGrp="1"/>
          </p:cNvSpPr>
          <p:nvPr>
            <p:ph type="body" sz="quarter" idx="13"/>
          </p:nvPr>
        </p:nvSpPr>
        <p:spPr/>
        <p:txBody>
          <a:bodyPr/>
          <a:lstStyle/>
          <a:p>
            <a:r>
              <a:rPr lang="en-AU" dirty="0"/>
              <a:t>üK 259</a:t>
            </a:r>
          </a:p>
          <a:p>
            <a:endParaRPr lang="en-AU" dirty="0"/>
          </a:p>
        </p:txBody>
      </p:sp>
      <p:sp>
        <p:nvSpPr>
          <p:cNvPr id="3" name="Text Placeholder 2">
            <a:extLst>
              <a:ext uri="{FF2B5EF4-FFF2-40B4-BE49-F238E27FC236}">
                <a16:creationId xmlns:a16="http://schemas.microsoft.com/office/drawing/2014/main" id="{60A0802F-7215-4F48-8D22-EAF6AC6779C7}"/>
              </a:ext>
            </a:extLst>
          </p:cNvPr>
          <p:cNvSpPr>
            <a:spLocks noGrp="1"/>
          </p:cNvSpPr>
          <p:nvPr>
            <p:ph type="body" sz="quarter" idx="15"/>
          </p:nvPr>
        </p:nvSpPr>
        <p:spPr/>
        <p:txBody>
          <a:bodyPr/>
          <a:lstStyle/>
          <a:p>
            <a:r>
              <a:rPr lang="en-AU" dirty="0"/>
              <a:t>HANOKS</a:t>
            </a:r>
          </a:p>
          <a:p>
            <a:endParaRPr lang="en-AU" dirty="0"/>
          </a:p>
        </p:txBody>
      </p:sp>
      <p:sp>
        <p:nvSpPr>
          <p:cNvPr id="4" name="Text Placeholder 3">
            <a:extLst>
              <a:ext uri="{FF2B5EF4-FFF2-40B4-BE49-F238E27FC236}">
                <a16:creationId xmlns:a16="http://schemas.microsoft.com/office/drawing/2014/main" id="{B6439488-ED08-4917-998C-0CED0A8D054B}"/>
              </a:ext>
            </a:extLst>
          </p:cNvPr>
          <p:cNvSpPr>
            <a:spLocks noGrp="1"/>
          </p:cNvSpPr>
          <p:nvPr>
            <p:ph type="body" sz="quarter" idx="16"/>
          </p:nvPr>
        </p:nvSpPr>
        <p:spPr/>
        <p:txBody>
          <a:bodyPr>
            <a:normAutofit fontScale="70000" lnSpcReduction="20000"/>
          </a:bodyPr>
          <a:lstStyle/>
          <a:p>
            <a:r>
              <a:rPr lang="de-CH" dirty="0"/>
              <a:t>1.1	Kennt die verschiedenen Technologien im </a:t>
            </a:r>
            <a:r>
              <a:rPr lang="de-CH" dirty="0" err="1"/>
              <a:t>Machine</a:t>
            </a:r>
            <a:r>
              <a:rPr lang="de-CH" dirty="0"/>
              <a:t> Learning Umfeld und deren Anwendungsgebiete.</a:t>
            </a:r>
          </a:p>
          <a:p>
            <a:r>
              <a:rPr lang="de-CH" dirty="0"/>
              <a:t>1.2	Kennt Lösungsvarianten und den Mehrwert für ICT-Lösungen im Vergleich zu bestehenden Lösungen </a:t>
            </a:r>
          </a:p>
          <a:p>
            <a:r>
              <a:rPr lang="de-CH" dirty="0"/>
              <a:t>1.3	Kennt die Kategorien des </a:t>
            </a:r>
            <a:r>
              <a:rPr lang="de-CH" dirty="0" err="1"/>
              <a:t>Machine</a:t>
            </a:r>
            <a:r>
              <a:rPr lang="de-CH" dirty="0"/>
              <a:t> Learning und wählt aus diesen die geeignete Technologie für eine ICT-Lösung aus.</a:t>
            </a:r>
          </a:p>
          <a:p>
            <a:r>
              <a:rPr lang="de-CH" dirty="0"/>
              <a:t>1.4	Kennt Modelle und Verfahren im </a:t>
            </a:r>
            <a:r>
              <a:rPr lang="de-CH" dirty="0" err="1"/>
              <a:t>Machine</a:t>
            </a:r>
            <a:r>
              <a:rPr lang="de-CH" dirty="0"/>
              <a:t> Learning Umfeld2.1	Kennt die gesetzlichen Kriterien zur Bestimmung schützenswerter Daten.</a:t>
            </a:r>
          </a:p>
          <a:p>
            <a:r>
              <a:rPr lang="de-CH" dirty="0"/>
              <a:t>2.2	Kennt Massnahmen zur Gewährleistung des Datenschutzes bei der Nutzung und Verarbeitung von schützenswerten Daten.</a:t>
            </a:r>
          </a:p>
          <a:p>
            <a:r>
              <a:rPr lang="de-CH" dirty="0"/>
              <a:t>3.1	Kennt die Eigenschaften von Daten und die Vorgehensweise, zur Extraktion von Features für eine Datenanalyse. </a:t>
            </a:r>
          </a:p>
          <a:p>
            <a:r>
              <a:rPr lang="de-CH" dirty="0"/>
              <a:t>3.2	Kennt die drei Datentypen und deren Eigenschaften.</a:t>
            </a:r>
          </a:p>
          <a:p>
            <a:r>
              <a:rPr lang="de-CH" dirty="0"/>
              <a:t>3.3	Kennt die Möglichkeiten, Daten für eine weitere Verarbeitung aufzubereiten </a:t>
            </a:r>
          </a:p>
        </p:txBody>
      </p:sp>
    </p:spTree>
    <p:extLst>
      <p:ext uri="{BB962C8B-B14F-4D97-AF65-F5344CB8AC3E}">
        <p14:creationId xmlns:p14="http://schemas.microsoft.com/office/powerpoint/2010/main" val="25628774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748822C-DCB6-40B5-A712-56BC9E295112}"/>
              </a:ext>
            </a:extLst>
          </p:cNvPr>
          <p:cNvSpPr>
            <a:spLocks noGrp="1"/>
          </p:cNvSpPr>
          <p:nvPr>
            <p:ph type="body" sz="quarter" idx="13"/>
          </p:nvPr>
        </p:nvSpPr>
        <p:spPr/>
        <p:txBody>
          <a:bodyPr/>
          <a:lstStyle/>
          <a:p>
            <a:r>
              <a:rPr lang="en-AU" dirty="0"/>
              <a:t>üK 259</a:t>
            </a:r>
          </a:p>
          <a:p>
            <a:endParaRPr lang="en-AU" dirty="0"/>
          </a:p>
        </p:txBody>
      </p:sp>
      <p:sp>
        <p:nvSpPr>
          <p:cNvPr id="3" name="Text Placeholder 2">
            <a:extLst>
              <a:ext uri="{FF2B5EF4-FFF2-40B4-BE49-F238E27FC236}">
                <a16:creationId xmlns:a16="http://schemas.microsoft.com/office/drawing/2014/main" id="{60A0802F-7215-4F48-8D22-EAF6AC6779C7}"/>
              </a:ext>
            </a:extLst>
          </p:cNvPr>
          <p:cNvSpPr>
            <a:spLocks noGrp="1"/>
          </p:cNvSpPr>
          <p:nvPr>
            <p:ph type="body" sz="quarter" idx="15"/>
          </p:nvPr>
        </p:nvSpPr>
        <p:spPr/>
        <p:txBody>
          <a:bodyPr/>
          <a:lstStyle/>
          <a:p>
            <a:r>
              <a:rPr lang="en-AU" dirty="0"/>
              <a:t>HANOKS</a:t>
            </a:r>
          </a:p>
          <a:p>
            <a:endParaRPr lang="en-AU" dirty="0"/>
          </a:p>
        </p:txBody>
      </p:sp>
      <p:sp>
        <p:nvSpPr>
          <p:cNvPr id="4" name="Text Placeholder 3">
            <a:extLst>
              <a:ext uri="{FF2B5EF4-FFF2-40B4-BE49-F238E27FC236}">
                <a16:creationId xmlns:a16="http://schemas.microsoft.com/office/drawing/2014/main" id="{B6439488-ED08-4917-998C-0CED0A8D054B}"/>
              </a:ext>
            </a:extLst>
          </p:cNvPr>
          <p:cNvSpPr>
            <a:spLocks noGrp="1"/>
          </p:cNvSpPr>
          <p:nvPr>
            <p:ph type="body" sz="quarter" idx="16"/>
          </p:nvPr>
        </p:nvSpPr>
        <p:spPr/>
        <p:txBody>
          <a:bodyPr>
            <a:normAutofit fontScale="70000" lnSpcReduction="20000"/>
          </a:bodyPr>
          <a:lstStyle/>
          <a:p>
            <a:r>
              <a:rPr lang="de-CH" dirty="0"/>
              <a:t>4.1	Kennt den Ablauf der Entwicklung einer ICT-Lösung mit </a:t>
            </a:r>
            <a:r>
              <a:rPr lang="de-CH" dirty="0" err="1"/>
              <a:t>Machine</a:t>
            </a:r>
            <a:r>
              <a:rPr lang="de-CH" dirty="0"/>
              <a:t> Learning gemäss den folgenden Schritten: Zieldefinition, Datenbeschaffung und Aufbereitung der Daten, Lernphase, Interpretation der Ergebnisse und produktivem Einsatz.</a:t>
            </a:r>
          </a:p>
          <a:p>
            <a:r>
              <a:rPr lang="de-CH" dirty="0"/>
              <a:t>4.2	Kennt das Vorgehen zum Trainieren und Testen eines Modells</a:t>
            </a:r>
          </a:p>
          <a:p>
            <a:r>
              <a:rPr lang="de-CH" dirty="0"/>
              <a:t>5.1	Kennt die Wahrheitsmatrix und deren Funktion.</a:t>
            </a:r>
          </a:p>
          <a:p>
            <a:r>
              <a:rPr lang="de-CH" dirty="0"/>
              <a:t>5.2	Kennt die statistischen Gütekriterien zur Beurteilung der Wahrheitsmatrix.</a:t>
            </a:r>
          </a:p>
          <a:p>
            <a:r>
              <a:rPr lang="de-CH" dirty="0"/>
              <a:t>6.1	Kennt die erforderlichen Zugriffsmechanismen und die benötigten Schnittstellen eines </a:t>
            </a:r>
            <a:r>
              <a:rPr lang="de-CH" dirty="0" err="1"/>
              <a:t>Machine</a:t>
            </a:r>
            <a:r>
              <a:rPr lang="de-CH" dirty="0"/>
              <a:t> Learning Dienstes. </a:t>
            </a:r>
          </a:p>
          <a:p>
            <a:r>
              <a:rPr lang="de-CH" dirty="0"/>
              <a:t>6.2	Kennt die Komponenten und Dienste sowie das Vorgehen zur Konfiguration nach Vorgaben.</a:t>
            </a:r>
          </a:p>
          <a:p>
            <a:r>
              <a:rPr lang="de-CH" dirty="0"/>
              <a:t>7.1	Kennt eine Programmierumgebung und deren Framework zur Entwicklung einer ICT-Lösung mit </a:t>
            </a:r>
            <a:r>
              <a:rPr lang="de-CH" dirty="0" err="1"/>
              <a:t>Machine</a:t>
            </a:r>
            <a:r>
              <a:rPr lang="de-CH" dirty="0"/>
              <a:t> Learning.</a:t>
            </a:r>
          </a:p>
          <a:p>
            <a:r>
              <a:rPr lang="de-CH" dirty="0"/>
              <a:t>7.2	Kennt verschiedene Pipelines zur Entwicklung eines </a:t>
            </a:r>
            <a:r>
              <a:rPr lang="de-CH" dirty="0" err="1"/>
              <a:t>Machine</a:t>
            </a:r>
            <a:r>
              <a:rPr lang="de-CH" dirty="0"/>
              <a:t> Learning Modells.</a:t>
            </a:r>
          </a:p>
        </p:txBody>
      </p:sp>
    </p:spTree>
    <p:extLst>
      <p:ext uri="{BB962C8B-B14F-4D97-AF65-F5344CB8AC3E}">
        <p14:creationId xmlns:p14="http://schemas.microsoft.com/office/powerpoint/2010/main" val="801372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87159D4-6F31-4682-B986-636BDF322551}"/>
              </a:ext>
            </a:extLst>
          </p:cNvPr>
          <p:cNvSpPr>
            <a:spLocks noGrp="1"/>
          </p:cNvSpPr>
          <p:nvPr>
            <p:ph type="body" sz="quarter" idx="13"/>
          </p:nvPr>
        </p:nvSpPr>
        <p:spPr/>
        <p:txBody>
          <a:bodyPr/>
          <a:lstStyle/>
          <a:p>
            <a:r>
              <a:rPr lang="en-AU" dirty="0"/>
              <a:t>Traditional Programming vs. ML</a:t>
            </a:r>
          </a:p>
        </p:txBody>
      </p:sp>
      <p:sp>
        <p:nvSpPr>
          <p:cNvPr id="3" name="Text Placeholder 2">
            <a:extLst>
              <a:ext uri="{FF2B5EF4-FFF2-40B4-BE49-F238E27FC236}">
                <a16:creationId xmlns:a16="http://schemas.microsoft.com/office/drawing/2014/main" id="{3DF9EE92-A5A4-4F0C-8D1B-5FB1FE1C7646}"/>
              </a:ext>
            </a:extLst>
          </p:cNvPr>
          <p:cNvSpPr>
            <a:spLocks noGrp="1"/>
          </p:cNvSpPr>
          <p:nvPr>
            <p:ph type="body" sz="quarter" idx="15"/>
          </p:nvPr>
        </p:nvSpPr>
        <p:spPr>
          <a:xfrm>
            <a:off x="838200" y="1142625"/>
            <a:ext cx="11023684" cy="582083"/>
          </a:xfrm>
        </p:spPr>
        <p:txBody>
          <a:bodyPr/>
          <a:lstStyle/>
          <a:p>
            <a:r>
              <a:rPr lang="en-AU" sz="3200" b="1" dirty="0"/>
              <a:t>Traditional Programming</a:t>
            </a:r>
          </a:p>
          <a:p>
            <a:endParaRPr lang="en-AU" dirty="0"/>
          </a:p>
        </p:txBody>
      </p:sp>
      <p:grpSp>
        <p:nvGrpSpPr>
          <p:cNvPr id="24" name="Group 23">
            <a:extLst>
              <a:ext uri="{FF2B5EF4-FFF2-40B4-BE49-F238E27FC236}">
                <a16:creationId xmlns:a16="http://schemas.microsoft.com/office/drawing/2014/main" id="{86BFFB9B-4C46-45BE-899B-D581380E2C3A}"/>
              </a:ext>
            </a:extLst>
          </p:cNvPr>
          <p:cNvGrpSpPr/>
          <p:nvPr/>
        </p:nvGrpSpPr>
        <p:grpSpPr>
          <a:xfrm>
            <a:off x="3780693" y="1815841"/>
            <a:ext cx="4630614" cy="1676400"/>
            <a:chOff x="3856893" y="2168769"/>
            <a:chExt cx="3950677" cy="1125416"/>
          </a:xfrm>
        </p:grpSpPr>
        <p:sp>
          <p:nvSpPr>
            <p:cNvPr id="7" name="Rectangle 6">
              <a:extLst>
                <a:ext uri="{FF2B5EF4-FFF2-40B4-BE49-F238E27FC236}">
                  <a16:creationId xmlns:a16="http://schemas.microsoft.com/office/drawing/2014/main" id="{69E04AE4-A2AC-4BC2-AB95-B26FE60B316A}"/>
                </a:ext>
              </a:extLst>
            </p:cNvPr>
            <p:cNvSpPr/>
            <p:nvPr/>
          </p:nvSpPr>
          <p:spPr>
            <a:xfrm>
              <a:off x="4560277" y="2168769"/>
              <a:ext cx="2403231" cy="11254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3600" dirty="0"/>
                <a:t>Computer</a:t>
              </a:r>
            </a:p>
          </p:txBody>
        </p:sp>
        <p:grpSp>
          <p:nvGrpSpPr>
            <p:cNvPr id="11" name="Group 10">
              <a:extLst>
                <a:ext uri="{FF2B5EF4-FFF2-40B4-BE49-F238E27FC236}">
                  <a16:creationId xmlns:a16="http://schemas.microsoft.com/office/drawing/2014/main" id="{A791A268-81B0-4003-8852-3637594E85B3}"/>
                </a:ext>
              </a:extLst>
            </p:cNvPr>
            <p:cNvGrpSpPr/>
            <p:nvPr/>
          </p:nvGrpSpPr>
          <p:grpSpPr>
            <a:xfrm>
              <a:off x="3856893" y="2497015"/>
              <a:ext cx="574430" cy="468923"/>
              <a:chOff x="3176954" y="2485292"/>
              <a:chExt cx="1160584" cy="468923"/>
            </a:xfrm>
          </p:grpSpPr>
          <p:cxnSp>
            <p:nvCxnSpPr>
              <p:cNvPr id="9" name="Straight Arrow Connector 8">
                <a:extLst>
                  <a:ext uri="{FF2B5EF4-FFF2-40B4-BE49-F238E27FC236}">
                    <a16:creationId xmlns:a16="http://schemas.microsoft.com/office/drawing/2014/main" id="{FF23F48C-7B2D-49D6-8DD1-8FD5F75082F9}"/>
                  </a:ext>
                </a:extLst>
              </p:cNvPr>
              <p:cNvCxnSpPr/>
              <p:nvPr/>
            </p:nvCxnSpPr>
            <p:spPr>
              <a:xfrm>
                <a:off x="3176954" y="2485292"/>
                <a:ext cx="1160584" cy="0"/>
              </a:xfrm>
              <a:prstGeom prst="straightConnector1">
                <a:avLst/>
              </a:prstGeom>
              <a:ln w="57150">
                <a:tailEnd type="triangle"/>
              </a:ln>
            </p:spPr>
            <p:style>
              <a:lnRef idx="2">
                <a:schemeClr val="dk1"/>
              </a:lnRef>
              <a:fillRef idx="0">
                <a:schemeClr val="dk1"/>
              </a:fillRef>
              <a:effectRef idx="1">
                <a:schemeClr val="dk1"/>
              </a:effectRef>
              <a:fontRef idx="minor">
                <a:schemeClr val="tx1"/>
              </a:fontRef>
            </p:style>
          </p:cxnSp>
          <p:cxnSp>
            <p:nvCxnSpPr>
              <p:cNvPr id="10" name="Straight Arrow Connector 9">
                <a:extLst>
                  <a:ext uri="{FF2B5EF4-FFF2-40B4-BE49-F238E27FC236}">
                    <a16:creationId xmlns:a16="http://schemas.microsoft.com/office/drawing/2014/main" id="{0C55471D-A902-4516-86A2-32DD6F33DA3A}"/>
                  </a:ext>
                </a:extLst>
              </p:cNvPr>
              <p:cNvCxnSpPr/>
              <p:nvPr/>
            </p:nvCxnSpPr>
            <p:spPr>
              <a:xfrm>
                <a:off x="3176954" y="2954215"/>
                <a:ext cx="1160584" cy="0"/>
              </a:xfrm>
              <a:prstGeom prst="straightConnector1">
                <a:avLst/>
              </a:prstGeom>
              <a:ln w="57150">
                <a:tailEnd type="triangle"/>
              </a:ln>
            </p:spPr>
            <p:style>
              <a:lnRef idx="2">
                <a:schemeClr val="dk1"/>
              </a:lnRef>
              <a:fillRef idx="0">
                <a:schemeClr val="dk1"/>
              </a:fillRef>
              <a:effectRef idx="1">
                <a:schemeClr val="dk1"/>
              </a:effectRef>
              <a:fontRef idx="minor">
                <a:schemeClr val="tx1"/>
              </a:fontRef>
            </p:style>
          </p:cxnSp>
        </p:grpSp>
        <p:cxnSp>
          <p:nvCxnSpPr>
            <p:cNvPr id="12" name="Straight Arrow Connector 11">
              <a:extLst>
                <a:ext uri="{FF2B5EF4-FFF2-40B4-BE49-F238E27FC236}">
                  <a16:creationId xmlns:a16="http://schemas.microsoft.com/office/drawing/2014/main" id="{DBC2696A-A182-45FF-8051-44B429845C48}"/>
                </a:ext>
              </a:extLst>
            </p:cNvPr>
            <p:cNvCxnSpPr>
              <a:cxnSpLocks/>
            </p:cNvCxnSpPr>
            <p:nvPr/>
          </p:nvCxnSpPr>
          <p:spPr>
            <a:xfrm>
              <a:off x="7104185" y="2731477"/>
              <a:ext cx="703385" cy="0"/>
            </a:xfrm>
            <a:prstGeom prst="straightConnector1">
              <a:avLst/>
            </a:prstGeom>
            <a:ln w="57150">
              <a:tailEnd type="triangle"/>
            </a:ln>
          </p:spPr>
          <p:style>
            <a:lnRef idx="2">
              <a:schemeClr val="dk1"/>
            </a:lnRef>
            <a:fillRef idx="0">
              <a:schemeClr val="dk1"/>
            </a:fillRef>
            <a:effectRef idx="1">
              <a:schemeClr val="dk1"/>
            </a:effectRef>
            <a:fontRef idx="minor">
              <a:schemeClr val="tx1"/>
            </a:fontRef>
          </p:style>
        </p:cxnSp>
      </p:grpSp>
      <p:sp>
        <p:nvSpPr>
          <p:cNvPr id="25" name="TextBox 24">
            <a:extLst>
              <a:ext uri="{FF2B5EF4-FFF2-40B4-BE49-F238E27FC236}">
                <a16:creationId xmlns:a16="http://schemas.microsoft.com/office/drawing/2014/main" id="{07E1B620-E43C-4ECB-B643-BE03AE83C78C}"/>
              </a:ext>
            </a:extLst>
          </p:cNvPr>
          <p:cNvSpPr txBox="1"/>
          <p:nvPr/>
        </p:nvSpPr>
        <p:spPr>
          <a:xfrm>
            <a:off x="8411307" y="2423208"/>
            <a:ext cx="1277815" cy="461665"/>
          </a:xfrm>
          <a:prstGeom prst="rect">
            <a:avLst/>
          </a:prstGeom>
          <a:noFill/>
        </p:spPr>
        <p:txBody>
          <a:bodyPr wrap="square" rtlCol="0">
            <a:spAutoFit/>
          </a:bodyPr>
          <a:lstStyle/>
          <a:p>
            <a:r>
              <a:rPr lang="en-AU" sz="2400" b="1" dirty="0"/>
              <a:t>Output</a:t>
            </a:r>
          </a:p>
        </p:txBody>
      </p:sp>
      <p:sp>
        <p:nvSpPr>
          <p:cNvPr id="26" name="TextBox 25">
            <a:extLst>
              <a:ext uri="{FF2B5EF4-FFF2-40B4-BE49-F238E27FC236}">
                <a16:creationId xmlns:a16="http://schemas.microsoft.com/office/drawing/2014/main" id="{629FCF95-A87F-4530-89A0-93368D2CA0F8}"/>
              </a:ext>
            </a:extLst>
          </p:cNvPr>
          <p:cNvSpPr txBox="1"/>
          <p:nvPr/>
        </p:nvSpPr>
        <p:spPr>
          <a:xfrm>
            <a:off x="2250832" y="2772458"/>
            <a:ext cx="1454288" cy="461665"/>
          </a:xfrm>
          <a:prstGeom prst="rect">
            <a:avLst/>
          </a:prstGeom>
          <a:noFill/>
        </p:spPr>
        <p:txBody>
          <a:bodyPr wrap="square" rtlCol="0">
            <a:spAutoFit/>
          </a:bodyPr>
          <a:lstStyle/>
          <a:p>
            <a:pPr algn="r"/>
            <a:r>
              <a:rPr lang="en-AU" sz="2400" b="1" dirty="0"/>
              <a:t>Program</a:t>
            </a:r>
          </a:p>
        </p:txBody>
      </p:sp>
      <p:sp>
        <p:nvSpPr>
          <p:cNvPr id="27" name="TextBox 26">
            <a:extLst>
              <a:ext uri="{FF2B5EF4-FFF2-40B4-BE49-F238E27FC236}">
                <a16:creationId xmlns:a16="http://schemas.microsoft.com/office/drawing/2014/main" id="{A575DCF3-250D-4692-86A4-0C436D585637}"/>
              </a:ext>
            </a:extLst>
          </p:cNvPr>
          <p:cNvSpPr txBox="1"/>
          <p:nvPr/>
        </p:nvSpPr>
        <p:spPr>
          <a:xfrm>
            <a:off x="2326405" y="2073958"/>
            <a:ext cx="1454288" cy="461665"/>
          </a:xfrm>
          <a:prstGeom prst="rect">
            <a:avLst/>
          </a:prstGeom>
          <a:noFill/>
        </p:spPr>
        <p:txBody>
          <a:bodyPr wrap="square" rtlCol="0">
            <a:spAutoFit/>
          </a:bodyPr>
          <a:lstStyle/>
          <a:p>
            <a:pPr algn="r"/>
            <a:r>
              <a:rPr lang="en-AU" sz="2400" dirty="0"/>
              <a:t>Data</a:t>
            </a:r>
          </a:p>
        </p:txBody>
      </p:sp>
      <p:sp>
        <p:nvSpPr>
          <p:cNvPr id="30" name="Text Placeholder 2">
            <a:extLst>
              <a:ext uri="{FF2B5EF4-FFF2-40B4-BE49-F238E27FC236}">
                <a16:creationId xmlns:a16="http://schemas.microsoft.com/office/drawing/2014/main" id="{ECAC1260-EC64-49FE-A512-0D489DCA731F}"/>
              </a:ext>
            </a:extLst>
          </p:cNvPr>
          <p:cNvSpPr txBox="1">
            <a:spLocks/>
          </p:cNvSpPr>
          <p:nvPr/>
        </p:nvSpPr>
        <p:spPr>
          <a:xfrm>
            <a:off x="838200" y="3789853"/>
            <a:ext cx="11023684" cy="582083"/>
          </a:xfrm>
          <a:prstGeom prst="rect">
            <a:avLst/>
          </a:prstGeom>
        </p:spPr>
        <p:txBody>
          <a:bodyPr vert="horz" lIns="91440" tIns="45720" rIns="91440" bIns="45720" rtlCol="0">
            <a:noAutofit/>
          </a:bodyPr>
          <a:lstStyle>
            <a:lvl1pPr marL="0" indent="0" algn="l" defTabSz="914377" rtl="0" eaLnBrk="1" latinLnBrk="0" hangingPunct="1">
              <a:lnSpc>
                <a:spcPct val="90000"/>
              </a:lnSpc>
              <a:spcBef>
                <a:spcPts val="1000"/>
              </a:spcBef>
              <a:buClr>
                <a:srgbClr val="0069FF"/>
              </a:buClr>
              <a:buFont typeface="Arial" panose="020B0604020202020204" pitchFamily="34" charset="0"/>
              <a:buNone/>
              <a:defRPr sz="3200" b="1" kern="1200">
                <a:solidFill>
                  <a:srgbClr val="0069FF"/>
                </a:solidFill>
                <a:latin typeface="+mj-lt"/>
                <a:ea typeface="+mn-ea"/>
                <a:cs typeface="+mn-cs"/>
              </a:defRPr>
            </a:lvl1pPr>
            <a:lvl2pPr marL="457189" indent="0" algn="l" defTabSz="914377" rtl="0" eaLnBrk="1" latinLnBrk="0" hangingPunct="1">
              <a:lnSpc>
                <a:spcPct val="90000"/>
              </a:lnSpc>
              <a:spcBef>
                <a:spcPts val="500"/>
              </a:spcBef>
              <a:buClr>
                <a:srgbClr val="0069FF"/>
              </a:buClr>
              <a:buFont typeface="Arial" panose="020B0604020202020204" pitchFamily="34" charset="0"/>
              <a:buNone/>
              <a:defRPr sz="4000" b="1" kern="1200">
                <a:solidFill>
                  <a:schemeClr val="tx1"/>
                </a:solidFill>
                <a:latin typeface="+mj-lt"/>
                <a:ea typeface="+mn-ea"/>
                <a:cs typeface="+mn-cs"/>
              </a:defRPr>
            </a:lvl2pPr>
            <a:lvl3pPr marL="914377" indent="0" algn="l" defTabSz="914377" rtl="0" eaLnBrk="1" latinLnBrk="0" hangingPunct="1">
              <a:lnSpc>
                <a:spcPct val="90000"/>
              </a:lnSpc>
              <a:spcBef>
                <a:spcPts val="500"/>
              </a:spcBef>
              <a:buClr>
                <a:srgbClr val="0069FF"/>
              </a:buClr>
              <a:buFont typeface="Arial" panose="020B0604020202020204" pitchFamily="34" charset="0"/>
              <a:buNone/>
              <a:defRPr sz="4000" b="1" kern="1200">
                <a:solidFill>
                  <a:schemeClr val="tx1"/>
                </a:solidFill>
                <a:latin typeface="+mj-lt"/>
                <a:ea typeface="+mn-ea"/>
                <a:cs typeface="+mn-cs"/>
              </a:defRPr>
            </a:lvl3pPr>
            <a:lvl4pPr marL="1371566" indent="0" algn="l" defTabSz="914377" rtl="0" eaLnBrk="1" latinLnBrk="0" hangingPunct="1">
              <a:lnSpc>
                <a:spcPct val="90000"/>
              </a:lnSpc>
              <a:spcBef>
                <a:spcPts val="500"/>
              </a:spcBef>
              <a:buClr>
                <a:srgbClr val="0069FF"/>
              </a:buClr>
              <a:buFont typeface="Arial" panose="020B0604020202020204" pitchFamily="34" charset="0"/>
              <a:buNone/>
              <a:defRPr sz="4000" b="1" kern="1200">
                <a:solidFill>
                  <a:schemeClr val="tx1"/>
                </a:solidFill>
                <a:latin typeface="+mj-lt"/>
                <a:ea typeface="+mn-ea"/>
                <a:cs typeface="+mn-cs"/>
              </a:defRPr>
            </a:lvl4pPr>
            <a:lvl5pPr marL="1828754" indent="0" algn="l" defTabSz="914377" rtl="0" eaLnBrk="1" latinLnBrk="0" hangingPunct="1">
              <a:lnSpc>
                <a:spcPct val="90000"/>
              </a:lnSpc>
              <a:spcBef>
                <a:spcPts val="500"/>
              </a:spcBef>
              <a:buClr>
                <a:srgbClr val="0069FF"/>
              </a:buClr>
              <a:buFont typeface="Arial" panose="020B0604020202020204" pitchFamily="34" charset="0"/>
              <a:buNone/>
              <a:defRPr sz="4000" b="1" kern="1200">
                <a:solidFill>
                  <a:schemeClr val="tx1"/>
                </a:solidFill>
                <a:latin typeface="+mj-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AU" dirty="0"/>
              <a:t>Machine Learning</a:t>
            </a:r>
          </a:p>
          <a:p>
            <a:endParaRPr lang="en-AU" dirty="0"/>
          </a:p>
        </p:txBody>
      </p:sp>
      <p:grpSp>
        <p:nvGrpSpPr>
          <p:cNvPr id="31" name="Group 30">
            <a:extLst>
              <a:ext uri="{FF2B5EF4-FFF2-40B4-BE49-F238E27FC236}">
                <a16:creationId xmlns:a16="http://schemas.microsoft.com/office/drawing/2014/main" id="{55F05F7B-1C94-440B-9E75-2C4FA46F1AD7}"/>
              </a:ext>
            </a:extLst>
          </p:cNvPr>
          <p:cNvGrpSpPr/>
          <p:nvPr/>
        </p:nvGrpSpPr>
        <p:grpSpPr>
          <a:xfrm>
            <a:off x="3780693" y="4463069"/>
            <a:ext cx="4630614" cy="1676400"/>
            <a:chOff x="3856893" y="2168769"/>
            <a:chExt cx="3950677" cy="1125416"/>
          </a:xfrm>
        </p:grpSpPr>
        <p:sp>
          <p:nvSpPr>
            <p:cNvPr id="32" name="Rectangle 31">
              <a:extLst>
                <a:ext uri="{FF2B5EF4-FFF2-40B4-BE49-F238E27FC236}">
                  <a16:creationId xmlns:a16="http://schemas.microsoft.com/office/drawing/2014/main" id="{124DD0DF-DE86-41A7-8E11-BB3D0686AFBF}"/>
                </a:ext>
              </a:extLst>
            </p:cNvPr>
            <p:cNvSpPr/>
            <p:nvPr/>
          </p:nvSpPr>
          <p:spPr>
            <a:xfrm>
              <a:off x="4560277" y="2168769"/>
              <a:ext cx="2403231" cy="11254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3600" dirty="0"/>
                <a:t>Computer</a:t>
              </a:r>
            </a:p>
          </p:txBody>
        </p:sp>
        <p:grpSp>
          <p:nvGrpSpPr>
            <p:cNvPr id="33" name="Group 32">
              <a:extLst>
                <a:ext uri="{FF2B5EF4-FFF2-40B4-BE49-F238E27FC236}">
                  <a16:creationId xmlns:a16="http://schemas.microsoft.com/office/drawing/2014/main" id="{7EBF29E5-BA79-4F2A-9853-5124862AE4DC}"/>
                </a:ext>
              </a:extLst>
            </p:cNvPr>
            <p:cNvGrpSpPr/>
            <p:nvPr/>
          </p:nvGrpSpPr>
          <p:grpSpPr>
            <a:xfrm>
              <a:off x="3856893" y="2497015"/>
              <a:ext cx="574430" cy="468923"/>
              <a:chOff x="3176954" y="2485292"/>
              <a:chExt cx="1160584" cy="468923"/>
            </a:xfrm>
          </p:grpSpPr>
          <p:cxnSp>
            <p:nvCxnSpPr>
              <p:cNvPr id="35" name="Straight Arrow Connector 34">
                <a:extLst>
                  <a:ext uri="{FF2B5EF4-FFF2-40B4-BE49-F238E27FC236}">
                    <a16:creationId xmlns:a16="http://schemas.microsoft.com/office/drawing/2014/main" id="{6AEA12D3-E057-4C3C-8D18-92C863C21F9B}"/>
                  </a:ext>
                </a:extLst>
              </p:cNvPr>
              <p:cNvCxnSpPr/>
              <p:nvPr/>
            </p:nvCxnSpPr>
            <p:spPr>
              <a:xfrm>
                <a:off x="3176954" y="2485292"/>
                <a:ext cx="1160584" cy="0"/>
              </a:xfrm>
              <a:prstGeom prst="straightConnector1">
                <a:avLst/>
              </a:prstGeom>
              <a:ln w="57150">
                <a:tailEnd type="triangle"/>
              </a:ln>
            </p:spPr>
            <p:style>
              <a:lnRef idx="2">
                <a:schemeClr val="dk1"/>
              </a:lnRef>
              <a:fillRef idx="0">
                <a:schemeClr val="dk1"/>
              </a:fillRef>
              <a:effectRef idx="1">
                <a:schemeClr val="dk1"/>
              </a:effectRef>
              <a:fontRef idx="minor">
                <a:schemeClr val="tx1"/>
              </a:fontRef>
            </p:style>
          </p:cxnSp>
          <p:cxnSp>
            <p:nvCxnSpPr>
              <p:cNvPr id="36" name="Straight Arrow Connector 35">
                <a:extLst>
                  <a:ext uri="{FF2B5EF4-FFF2-40B4-BE49-F238E27FC236}">
                    <a16:creationId xmlns:a16="http://schemas.microsoft.com/office/drawing/2014/main" id="{ABD50564-341C-455C-A9C2-C5C15A21E584}"/>
                  </a:ext>
                </a:extLst>
              </p:cNvPr>
              <p:cNvCxnSpPr/>
              <p:nvPr/>
            </p:nvCxnSpPr>
            <p:spPr>
              <a:xfrm>
                <a:off x="3176954" y="2954215"/>
                <a:ext cx="1160584" cy="0"/>
              </a:xfrm>
              <a:prstGeom prst="straightConnector1">
                <a:avLst/>
              </a:prstGeom>
              <a:ln w="57150">
                <a:tailEnd type="triangle"/>
              </a:ln>
            </p:spPr>
            <p:style>
              <a:lnRef idx="2">
                <a:schemeClr val="dk1"/>
              </a:lnRef>
              <a:fillRef idx="0">
                <a:schemeClr val="dk1"/>
              </a:fillRef>
              <a:effectRef idx="1">
                <a:schemeClr val="dk1"/>
              </a:effectRef>
              <a:fontRef idx="minor">
                <a:schemeClr val="tx1"/>
              </a:fontRef>
            </p:style>
          </p:cxnSp>
        </p:grpSp>
        <p:cxnSp>
          <p:nvCxnSpPr>
            <p:cNvPr id="34" name="Straight Arrow Connector 33">
              <a:extLst>
                <a:ext uri="{FF2B5EF4-FFF2-40B4-BE49-F238E27FC236}">
                  <a16:creationId xmlns:a16="http://schemas.microsoft.com/office/drawing/2014/main" id="{92A5E0CF-996E-448D-AF2C-8DC10F880CD0}"/>
                </a:ext>
              </a:extLst>
            </p:cNvPr>
            <p:cNvCxnSpPr>
              <a:cxnSpLocks/>
            </p:cNvCxnSpPr>
            <p:nvPr/>
          </p:nvCxnSpPr>
          <p:spPr>
            <a:xfrm>
              <a:off x="7104185" y="2731477"/>
              <a:ext cx="703385" cy="0"/>
            </a:xfrm>
            <a:prstGeom prst="straightConnector1">
              <a:avLst/>
            </a:prstGeom>
            <a:ln w="57150">
              <a:tailEnd type="triangle"/>
            </a:ln>
          </p:spPr>
          <p:style>
            <a:lnRef idx="2">
              <a:schemeClr val="dk1"/>
            </a:lnRef>
            <a:fillRef idx="0">
              <a:schemeClr val="dk1"/>
            </a:fillRef>
            <a:effectRef idx="1">
              <a:schemeClr val="dk1"/>
            </a:effectRef>
            <a:fontRef idx="minor">
              <a:schemeClr val="tx1"/>
            </a:fontRef>
          </p:style>
        </p:cxnSp>
      </p:grpSp>
      <p:sp>
        <p:nvSpPr>
          <p:cNvPr id="37" name="TextBox 36">
            <a:extLst>
              <a:ext uri="{FF2B5EF4-FFF2-40B4-BE49-F238E27FC236}">
                <a16:creationId xmlns:a16="http://schemas.microsoft.com/office/drawing/2014/main" id="{B866397C-8DDB-43CB-96E9-8BCF02B08425}"/>
              </a:ext>
            </a:extLst>
          </p:cNvPr>
          <p:cNvSpPr txBox="1"/>
          <p:nvPr/>
        </p:nvSpPr>
        <p:spPr>
          <a:xfrm>
            <a:off x="8411307" y="5070436"/>
            <a:ext cx="1529861" cy="461665"/>
          </a:xfrm>
          <a:prstGeom prst="rect">
            <a:avLst/>
          </a:prstGeom>
          <a:noFill/>
        </p:spPr>
        <p:txBody>
          <a:bodyPr wrap="square" rtlCol="0">
            <a:spAutoFit/>
          </a:bodyPr>
          <a:lstStyle/>
          <a:p>
            <a:r>
              <a:rPr lang="en-AU" sz="2400" b="1" dirty="0"/>
              <a:t>Program</a:t>
            </a:r>
          </a:p>
        </p:txBody>
      </p:sp>
      <p:sp>
        <p:nvSpPr>
          <p:cNvPr id="38" name="TextBox 37">
            <a:extLst>
              <a:ext uri="{FF2B5EF4-FFF2-40B4-BE49-F238E27FC236}">
                <a16:creationId xmlns:a16="http://schemas.microsoft.com/office/drawing/2014/main" id="{476A86E1-C3D9-4E55-B8CA-DCA17BFEEE5E}"/>
              </a:ext>
            </a:extLst>
          </p:cNvPr>
          <p:cNvSpPr txBox="1"/>
          <p:nvPr/>
        </p:nvSpPr>
        <p:spPr>
          <a:xfrm>
            <a:off x="2250832" y="5419686"/>
            <a:ext cx="1454288" cy="461665"/>
          </a:xfrm>
          <a:prstGeom prst="rect">
            <a:avLst/>
          </a:prstGeom>
          <a:noFill/>
        </p:spPr>
        <p:txBody>
          <a:bodyPr wrap="square" rtlCol="0">
            <a:spAutoFit/>
          </a:bodyPr>
          <a:lstStyle/>
          <a:p>
            <a:pPr algn="r"/>
            <a:r>
              <a:rPr lang="en-AU" sz="2400" b="1" dirty="0"/>
              <a:t>Output</a:t>
            </a:r>
          </a:p>
        </p:txBody>
      </p:sp>
      <p:sp>
        <p:nvSpPr>
          <p:cNvPr id="39" name="TextBox 38">
            <a:extLst>
              <a:ext uri="{FF2B5EF4-FFF2-40B4-BE49-F238E27FC236}">
                <a16:creationId xmlns:a16="http://schemas.microsoft.com/office/drawing/2014/main" id="{54595320-1384-4EA7-84C7-6192E9D0B54F}"/>
              </a:ext>
            </a:extLst>
          </p:cNvPr>
          <p:cNvSpPr txBox="1"/>
          <p:nvPr/>
        </p:nvSpPr>
        <p:spPr>
          <a:xfrm>
            <a:off x="2326405" y="4721186"/>
            <a:ext cx="1454288" cy="461665"/>
          </a:xfrm>
          <a:prstGeom prst="rect">
            <a:avLst/>
          </a:prstGeom>
          <a:noFill/>
        </p:spPr>
        <p:txBody>
          <a:bodyPr wrap="square" rtlCol="0">
            <a:spAutoFit/>
          </a:bodyPr>
          <a:lstStyle/>
          <a:p>
            <a:pPr algn="r"/>
            <a:r>
              <a:rPr lang="en-AU" sz="2400" dirty="0"/>
              <a:t>Data</a:t>
            </a:r>
          </a:p>
        </p:txBody>
      </p:sp>
      <p:cxnSp>
        <p:nvCxnSpPr>
          <p:cNvPr id="49" name="Connector: Elbow 48">
            <a:extLst>
              <a:ext uri="{FF2B5EF4-FFF2-40B4-BE49-F238E27FC236}">
                <a16:creationId xmlns:a16="http://schemas.microsoft.com/office/drawing/2014/main" id="{B52041F9-A96B-4D16-9B0A-E97B26EDA2F2}"/>
              </a:ext>
            </a:extLst>
          </p:cNvPr>
          <p:cNvCxnSpPr>
            <a:cxnSpLocks/>
            <a:stCxn id="37" idx="0"/>
            <a:endCxn id="26" idx="2"/>
          </p:cNvCxnSpPr>
          <p:nvPr/>
        </p:nvCxnSpPr>
        <p:spPr>
          <a:xfrm rot="16200000" flipV="1">
            <a:off x="5158951" y="1053149"/>
            <a:ext cx="1836313" cy="6198262"/>
          </a:xfrm>
          <a:prstGeom prst="bentConnector3">
            <a:avLst>
              <a:gd name="adj1" fmla="val 71067"/>
            </a:avLst>
          </a:prstGeom>
          <a:ln w="57150">
            <a:tailEnd type="triangle"/>
          </a:ln>
        </p:spPr>
        <p:style>
          <a:lnRef idx="1">
            <a:schemeClr val="accent6"/>
          </a:lnRef>
          <a:fillRef idx="0">
            <a:schemeClr val="accent6"/>
          </a:fillRef>
          <a:effectRef idx="0">
            <a:schemeClr val="accent6"/>
          </a:effectRef>
          <a:fontRef idx="minor">
            <a:schemeClr val="tx1"/>
          </a:fontRef>
        </p:style>
      </p:cxnSp>
      <p:pic>
        <p:nvPicPr>
          <p:cNvPr id="5" name="Picture 4" descr="A picture containing text, clock&#10;&#10;Description automatically generated">
            <a:extLst>
              <a:ext uri="{FF2B5EF4-FFF2-40B4-BE49-F238E27FC236}">
                <a16:creationId xmlns:a16="http://schemas.microsoft.com/office/drawing/2014/main" id="{D7C5163C-9FDC-4B1F-840E-C5737963355C}"/>
              </a:ext>
            </a:extLst>
          </p:cNvPr>
          <p:cNvPicPr>
            <a:picLocks noChangeAspect="1"/>
          </p:cNvPicPr>
          <p:nvPr/>
        </p:nvPicPr>
        <p:blipFill rotWithShape="1">
          <a:blip r:embed="rId3">
            <a:extLst>
              <a:ext uri="{28A0092B-C50C-407E-A947-70E740481C1C}">
                <a14:useLocalDpi xmlns:a14="http://schemas.microsoft.com/office/drawing/2010/main" val="0"/>
              </a:ext>
            </a:extLst>
          </a:blip>
          <a:srcRect l="18295" t="38699" r="22785" b="27792"/>
          <a:stretch/>
        </p:blipFill>
        <p:spPr>
          <a:xfrm>
            <a:off x="8415625" y="4130814"/>
            <a:ext cx="3611147" cy="1603197"/>
          </a:xfrm>
          <a:prstGeom prst="rect">
            <a:avLst/>
          </a:prstGeom>
        </p:spPr>
      </p:pic>
    </p:spTree>
    <p:extLst>
      <p:ext uri="{BB962C8B-B14F-4D97-AF65-F5344CB8AC3E}">
        <p14:creationId xmlns:p14="http://schemas.microsoft.com/office/powerpoint/2010/main" val="3909712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7" grpId="0"/>
      <p:bldP spid="38" grpId="0"/>
      <p:bldP spid="3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B941E85-A1F5-43FD-A0F4-168568E8D3B8}"/>
              </a:ext>
            </a:extLst>
          </p:cNvPr>
          <p:cNvSpPr>
            <a:spLocks noGrp="1"/>
          </p:cNvSpPr>
          <p:nvPr>
            <p:ph type="body" sz="quarter" idx="13"/>
          </p:nvPr>
        </p:nvSpPr>
        <p:spPr/>
        <p:txBody>
          <a:bodyPr/>
          <a:lstStyle/>
          <a:p>
            <a:r>
              <a:rPr lang="en-AU" dirty="0"/>
              <a:t>What is a Model?</a:t>
            </a:r>
          </a:p>
        </p:txBody>
      </p:sp>
      <p:sp>
        <p:nvSpPr>
          <p:cNvPr id="3" name="Text Placeholder 2">
            <a:extLst>
              <a:ext uri="{FF2B5EF4-FFF2-40B4-BE49-F238E27FC236}">
                <a16:creationId xmlns:a16="http://schemas.microsoft.com/office/drawing/2014/main" id="{FA9145C5-9B5B-4C79-B276-780679C99E23}"/>
              </a:ext>
            </a:extLst>
          </p:cNvPr>
          <p:cNvSpPr>
            <a:spLocks noGrp="1"/>
          </p:cNvSpPr>
          <p:nvPr>
            <p:ph type="body" sz="quarter" idx="15"/>
          </p:nvPr>
        </p:nvSpPr>
        <p:spPr/>
        <p:txBody>
          <a:bodyPr/>
          <a:lstStyle/>
          <a:p>
            <a:endParaRPr lang="en-AU"/>
          </a:p>
        </p:txBody>
      </p:sp>
      <p:sp>
        <p:nvSpPr>
          <p:cNvPr id="4" name="Text Placeholder 3">
            <a:extLst>
              <a:ext uri="{FF2B5EF4-FFF2-40B4-BE49-F238E27FC236}">
                <a16:creationId xmlns:a16="http://schemas.microsoft.com/office/drawing/2014/main" id="{8F70D690-0DBB-4B61-9EEA-240272B40251}"/>
              </a:ext>
            </a:extLst>
          </p:cNvPr>
          <p:cNvSpPr>
            <a:spLocks noGrp="1"/>
          </p:cNvSpPr>
          <p:nvPr>
            <p:ph type="body" sz="quarter" idx="16"/>
          </p:nvPr>
        </p:nvSpPr>
        <p:spPr/>
        <p:txBody>
          <a:bodyPr/>
          <a:lstStyle/>
          <a:p>
            <a:r>
              <a:rPr lang="en-AU" dirty="0"/>
              <a:t>A model is a set of instructions to come to a decision based on input data</a:t>
            </a:r>
          </a:p>
          <a:p>
            <a:pPr marL="457189" lvl="1" indent="0">
              <a:buNone/>
            </a:pPr>
            <a:r>
              <a:rPr lang="en-AU" dirty="0">
                <a:sym typeface="Wingdings" panose="05000000000000000000" pitchFamily="2" charset="2"/>
              </a:rPr>
              <a:t> A Model is an Algorithm with values tuned to solve a specific problem</a:t>
            </a:r>
            <a:endParaRPr lang="en-AU" dirty="0"/>
          </a:p>
          <a:p>
            <a:r>
              <a:rPr lang="en-AU" dirty="0"/>
              <a:t>E.g. Predicting the weather for tomorrow based on todays weather, classifying images</a:t>
            </a:r>
          </a:p>
        </p:txBody>
      </p:sp>
    </p:spTree>
    <p:extLst>
      <p:ext uri="{BB962C8B-B14F-4D97-AF65-F5344CB8AC3E}">
        <p14:creationId xmlns:p14="http://schemas.microsoft.com/office/powerpoint/2010/main" val="5022254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7C753B2-5710-49B7-B09B-C6A486E5FDBD}"/>
              </a:ext>
            </a:extLst>
          </p:cNvPr>
          <p:cNvSpPr>
            <a:spLocks noGrp="1"/>
          </p:cNvSpPr>
          <p:nvPr>
            <p:ph type="body" sz="quarter" idx="13"/>
          </p:nvPr>
        </p:nvSpPr>
        <p:spPr/>
        <p:txBody>
          <a:bodyPr/>
          <a:lstStyle/>
          <a:p>
            <a:r>
              <a:rPr lang="en-AU" dirty="0"/>
              <a:t>Tools</a:t>
            </a:r>
          </a:p>
        </p:txBody>
      </p:sp>
      <p:sp>
        <p:nvSpPr>
          <p:cNvPr id="3" name="Text Placeholder 2">
            <a:extLst>
              <a:ext uri="{FF2B5EF4-FFF2-40B4-BE49-F238E27FC236}">
                <a16:creationId xmlns:a16="http://schemas.microsoft.com/office/drawing/2014/main" id="{C7781425-005F-4604-9179-2BFDF4BB0E6F}"/>
              </a:ext>
            </a:extLst>
          </p:cNvPr>
          <p:cNvSpPr>
            <a:spLocks noGrp="1"/>
          </p:cNvSpPr>
          <p:nvPr>
            <p:ph type="body" sz="quarter" idx="15"/>
          </p:nvPr>
        </p:nvSpPr>
        <p:spPr/>
        <p:txBody>
          <a:bodyPr/>
          <a:lstStyle/>
          <a:p>
            <a:endParaRPr lang="en-AU" dirty="0"/>
          </a:p>
        </p:txBody>
      </p:sp>
      <p:sp>
        <p:nvSpPr>
          <p:cNvPr id="4" name="Text Placeholder 3">
            <a:extLst>
              <a:ext uri="{FF2B5EF4-FFF2-40B4-BE49-F238E27FC236}">
                <a16:creationId xmlns:a16="http://schemas.microsoft.com/office/drawing/2014/main" id="{24E71857-DA84-42A1-B703-7E558CDE4B29}"/>
              </a:ext>
            </a:extLst>
          </p:cNvPr>
          <p:cNvSpPr>
            <a:spLocks noGrp="1"/>
          </p:cNvSpPr>
          <p:nvPr>
            <p:ph type="body" sz="quarter" idx="16"/>
          </p:nvPr>
        </p:nvSpPr>
        <p:spPr/>
        <p:txBody>
          <a:bodyPr/>
          <a:lstStyle/>
          <a:p>
            <a:r>
              <a:rPr lang="en-AU" dirty="0"/>
              <a:t>Python</a:t>
            </a:r>
          </a:p>
          <a:p>
            <a:r>
              <a:rPr lang="en-AU" dirty="0"/>
              <a:t>Anaconda</a:t>
            </a:r>
          </a:p>
          <a:p>
            <a:pPr lvl="1"/>
            <a:r>
              <a:rPr lang="en-AU" dirty="0" err="1"/>
              <a:t>Numpy</a:t>
            </a:r>
            <a:endParaRPr lang="en-AU" dirty="0"/>
          </a:p>
          <a:p>
            <a:pPr lvl="1"/>
            <a:r>
              <a:rPr lang="en-AU" dirty="0"/>
              <a:t>Pandas</a:t>
            </a:r>
          </a:p>
          <a:p>
            <a:pPr lvl="1"/>
            <a:r>
              <a:rPr lang="en-AU" dirty="0" err="1"/>
              <a:t>MatplotLib</a:t>
            </a:r>
            <a:r>
              <a:rPr lang="en-AU" dirty="0"/>
              <a:t> &amp; Seaborn</a:t>
            </a:r>
          </a:p>
          <a:p>
            <a:pPr lvl="1"/>
            <a:r>
              <a:rPr lang="en-AU" dirty="0"/>
              <a:t>Scikit Learn</a:t>
            </a:r>
          </a:p>
          <a:p>
            <a:pPr lvl="1"/>
            <a:r>
              <a:rPr lang="en-AU" dirty="0" err="1"/>
              <a:t>Tensorflow</a:t>
            </a:r>
            <a:endParaRPr lang="en-AU" dirty="0"/>
          </a:p>
          <a:p>
            <a:r>
              <a:rPr lang="en-AU" dirty="0" err="1"/>
              <a:t>Jupyter</a:t>
            </a:r>
            <a:r>
              <a:rPr lang="en-AU" dirty="0"/>
              <a:t> (Lab)</a:t>
            </a:r>
          </a:p>
        </p:txBody>
      </p:sp>
    </p:spTree>
    <p:extLst>
      <p:ext uri="{BB962C8B-B14F-4D97-AF65-F5344CB8AC3E}">
        <p14:creationId xmlns:p14="http://schemas.microsoft.com/office/powerpoint/2010/main" val="15951750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142E000-102F-4607-9AAB-2063D42070A9}"/>
              </a:ext>
            </a:extLst>
          </p:cNvPr>
          <p:cNvSpPr>
            <a:spLocks noGrp="1"/>
          </p:cNvSpPr>
          <p:nvPr>
            <p:ph type="body" sz="quarter" idx="15"/>
          </p:nvPr>
        </p:nvSpPr>
        <p:spPr>
          <a:xfrm>
            <a:off x="838201" y="1005417"/>
            <a:ext cx="10515599" cy="582083"/>
          </a:xfrm>
        </p:spPr>
        <p:txBody>
          <a:bodyPr/>
          <a:lstStyle/>
          <a:p>
            <a:endParaRPr lang="en-AU" dirty="0"/>
          </a:p>
        </p:txBody>
      </p:sp>
      <p:sp>
        <p:nvSpPr>
          <p:cNvPr id="4" name="Text Placeholder 3">
            <a:extLst>
              <a:ext uri="{FF2B5EF4-FFF2-40B4-BE49-F238E27FC236}">
                <a16:creationId xmlns:a16="http://schemas.microsoft.com/office/drawing/2014/main" id="{14142594-E513-4CBD-8823-29C8048A7873}"/>
              </a:ext>
            </a:extLst>
          </p:cNvPr>
          <p:cNvSpPr>
            <a:spLocks noGrp="1"/>
          </p:cNvSpPr>
          <p:nvPr>
            <p:ph type="body" sz="quarter" idx="16"/>
          </p:nvPr>
        </p:nvSpPr>
        <p:spPr/>
        <p:txBody>
          <a:bodyPr/>
          <a:lstStyle/>
          <a:p>
            <a:endParaRPr lang="en-AU" dirty="0"/>
          </a:p>
        </p:txBody>
      </p:sp>
      <p:pic>
        <p:nvPicPr>
          <p:cNvPr id="1026" name="Picture 2">
            <a:extLst>
              <a:ext uri="{FF2B5EF4-FFF2-40B4-BE49-F238E27FC236}">
                <a16:creationId xmlns:a16="http://schemas.microsoft.com/office/drawing/2014/main" id="{523392D0-9C57-48C4-8BF7-2E99DF063A7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7784" y="1971410"/>
            <a:ext cx="10196432" cy="3787246"/>
          </a:xfrm>
          <a:prstGeom prst="rect">
            <a:avLst/>
          </a:prstGeom>
          <a:noFill/>
          <a:extLst>
            <a:ext uri="{909E8E84-426E-40DD-AFC4-6F175D3DCCD1}">
              <a14:hiddenFill xmlns:a14="http://schemas.microsoft.com/office/drawing/2010/main">
                <a:solidFill>
                  <a:srgbClr val="FFFFFF"/>
                </a:solidFill>
              </a14:hiddenFill>
            </a:ext>
          </a:extLst>
        </p:spPr>
      </p:pic>
      <p:sp>
        <p:nvSpPr>
          <p:cNvPr id="6" name="Text Placeholder 1">
            <a:extLst>
              <a:ext uri="{FF2B5EF4-FFF2-40B4-BE49-F238E27FC236}">
                <a16:creationId xmlns:a16="http://schemas.microsoft.com/office/drawing/2014/main" id="{8EE766C3-D5A0-47AE-96DB-D2026989C4F0}"/>
              </a:ext>
            </a:extLst>
          </p:cNvPr>
          <p:cNvSpPr>
            <a:spLocks noGrp="1"/>
          </p:cNvSpPr>
          <p:nvPr>
            <p:ph type="body" sz="quarter" idx="13"/>
          </p:nvPr>
        </p:nvSpPr>
        <p:spPr>
          <a:xfrm>
            <a:off x="838200" y="369888"/>
            <a:ext cx="10515600" cy="582612"/>
          </a:xfrm>
        </p:spPr>
        <p:txBody>
          <a:bodyPr/>
          <a:lstStyle/>
          <a:p>
            <a:r>
              <a:rPr lang="en-AU" dirty="0"/>
              <a:t>Types of Machine Learning</a:t>
            </a:r>
          </a:p>
          <a:p>
            <a:endParaRPr lang="en-AU" dirty="0"/>
          </a:p>
        </p:txBody>
      </p:sp>
    </p:spTree>
    <p:extLst>
      <p:ext uri="{BB962C8B-B14F-4D97-AF65-F5344CB8AC3E}">
        <p14:creationId xmlns:p14="http://schemas.microsoft.com/office/powerpoint/2010/main" val="41587174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0CBF527-DB7B-448F-95FB-4E4CDD164F80}"/>
              </a:ext>
            </a:extLst>
          </p:cNvPr>
          <p:cNvSpPr>
            <a:spLocks noGrp="1"/>
          </p:cNvSpPr>
          <p:nvPr>
            <p:ph type="body" sz="quarter" idx="13"/>
          </p:nvPr>
        </p:nvSpPr>
        <p:spPr/>
        <p:txBody>
          <a:bodyPr/>
          <a:lstStyle/>
          <a:p>
            <a:r>
              <a:rPr lang="en-AU" dirty="0"/>
              <a:t>Types of Machine Learning</a:t>
            </a:r>
          </a:p>
          <a:p>
            <a:endParaRPr lang="en-AU" dirty="0"/>
          </a:p>
        </p:txBody>
      </p:sp>
      <p:sp>
        <p:nvSpPr>
          <p:cNvPr id="3" name="Text Placeholder 2">
            <a:extLst>
              <a:ext uri="{FF2B5EF4-FFF2-40B4-BE49-F238E27FC236}">
                <a16:creationId xmlns:a16="http://schemas.microsoft.com/office/drawing/2014/main" id="{5004FA66-5CEC-4FFF-BB2F-B62093E20F53}"/>
              </a:ext>
            </a:extLst>
          </p:cNvPr>
          <p:cNvSpPr>
            <a:spLocks noGrp="1"/>
          </p:cNvSpPr>
          <p:nvPr>
            <p:ph type="body" sz="quarter" idx="15"/>
          </p:nvPr>
        </p:nvSpPr>
        <p:spPr/>
        <p:txBody>
          <a:bodyPr/>
          <a:lstStyle/>
          <a:p>
            <a:endParaRPr lang="en-AU" dirty="0"/>
          </a:p>
        </p:txBody>
      </p:sp>
      <p:sp>
        <p:nvSpPr>
          <p:cNvPr id="4" name="Text Placeholder 3">
            <a:extLst>
              <a:ext uri="{FF2B5EF4-FFF2-40B4-BE49-F238E27FC236}">
                <a16:creationId xmlns:a16="http://schemas.microsoft.com/office/drawing/2014/main" id="{F078E935-E93D-440B-9CB6-E6077F260E06}"/>
              </a:ext>
            </a:extLst>
          </p:cNvPr>
          <p:cNvSpPr>
            <a:spLocks noGrp="1"/>
          </p:cNvSpPr>
          <p:nvPr>
            <p:ph type="body" sz="quarter" idx="16"/>
          </p:nvPr>
        </p:nvSpPr>
        <p:spPr/>
        <p:txBody>
          <a:bodyPr/>
          <a:lstStyle/>
          <a:p>
            <a:endParaRPr lang="en-AU" dirty="0"/>
          </a:p>
        </p:txBody>
      </p:sp>
      <p:pic>
        <p:nvPicPr>
          <p:cNvPr id="12289" name="Picture 1" descr="oo o &#10;Supervised learning &#10;Unsupervised learning ">
            <a:extLst>
              <a:ext uri="{FF2B5EF4-FFF2-40B4-BE49-F238E27FC236}">
                <a16:creationId xmlns:a16="http://schemas.microsoft.com/office/drawing/2014/main" id="{19378288-1EDF-413C-81E7-949A2E3191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47875" y="2459567"/>
            <a:ext cx="8096250" cy="3209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30250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0AE71-9A52-4120-8B77-2F41D7093389}"/>
              </a:ext>
            </a:extLst>
          </p:cNvPr>
          <p:cNvSpPr>
            <a:spLocks noGrp="1"/>
          </p:cNvSpPr>
          <p:nvPr>
            <p:ph type="title"/>
          </p:nvPr>
        </p:nvSpPr>
        <p:spPr/>
        <p:txBody>
          <a:bodyPr/>
          <a:lstStyle/>
          <a:p>
            <a:endParaRPr lang="en-AU"/>
          </a:p>
        </p:txBody>
      </p:sp>
      <p:sp>
        <p:nvSpPr>
          <p:cNvPr id="3" name="Content Placeholder 2">
            <a:extLst>
              <a:ext uri="{FF2B5EF4-FFF2-40B4-BE49-F238E27FC236}">
                <a16:creationId xmlns:a16="http://schemas.microsoft.com/office/drawing/2014/main" id="{7FB32AF8-D096-4030-87E4-DEFDD257563E}"/>
              </a:ext>
            </a:extLst>
          </p:cNvPr>
          <p:cNvSpPr>
            <a:spLocks noGrp="1"/>
          </p:cNvSpPr>
          <p:nvPr>
            <p:ph idx="1"/>
          </p:nvPr>
        </p:nvSpPr>
        <p:spPr/>
        <p:txBody>
          <a:bodyPr/>
          <a:lstStyle/>
          <a:p>
            <a:endParaRPr lang="en-AU"/>
          </a:p>
        </p:txBody>
      </p:sp>
      <p:pic>
        <p:nvPicPr>
          <p:cNvPr id="1026" name="Picture 2">
            <a:extLst>
              <a:ext uri="{FF2B5EF4-FFF2-40B4-BE49-F238E27FC236}">
                <a16:creationId xmlns:a16="http://schemas.microsoft.com/office/drawing/2014/main" id="{040A0B47-16EC-4EC5-9451-BFA7B1D5D8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89000"/>
            <a:ext cx="12192000" cy="508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36069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F5410D-84C7-48D5-B1DD-ECBB53B7426E}"/>
              </a:ext>
            </a:extLst>
          </p:cNvPr>
          <p:cNvSpPr>
            <a:spLocks noGrp="1"/>
          </p:cNvSpPr>
          <p:nvPr>
            <p:ph type="title"/>
          </p:nvPr>
        </p:nvSpPr>
        <p:spPr/>
        <p:txBody>
          <a:bodyPr/>
          <a:lstStyle/>
          <a:p>
            <a:endParaRPr lang="en-AU"/>
          </a:p>
        </p:txBody>
      </p:sp>
      <p:sp>
        <p:nvSpPr>
          <p:cNvPr id="3" name="Content Placeholder 2">
            <a:extLst>
              <a:ext uri="{FF2B5EF4-FFF2-40B4-BE49-F238E27FC236}">
                <a16:creationId xmlns:a16="http://schemas.microsoft.com/office/drawing/2014/main" id="{797A3F08-390F-45C8-ADEB-FFA9F33556A4}"/>
              </a:ext>
            </a:extLst>
          </p:cNvPr>
          <p:cNvSpPr>
            <a:spLocks noGrp="1"/>
          </p:cNvSpPr>
          <p:nvPr>
            <p:ph idx="1"/>
          </p:nvPr>
        </p:nvSpPr>
        <p:spPr/>
        <p:txBody>
          <a:bodyPr/>
          <a:lstStyle/>
          <a:p>
            <a:endParaRPr lang="en-AU"/>
          </a:p>
        </p:txBody>
      </p:sp>
      <p:pic>
        <p:nvPicPr>
          <p:cNvPr id="2050" name="Picture 2">
            <a:extLst>
              <a:ext uri="{FF2B5EF4-FFF2-40B4-BE49-F238E27FC236}">
                <a16:creationId xmlns:a16="http://schemas.microsoft.com/office/drawing/2014/main" id="{5D376423-EED1-4469-851B-C0122782F3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889000"/>
            <a:ext cx="12192000" cy="508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82804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dog with its tongue out&#10;&#10;Description automatically generated with medium confidence">
            <a:extLst>
              <a:ext uri="{FF2B5EF4-FFF2-40B4-BE49-F238E27FC236}">
                <a16:creationId xmlns:a16="http://schemas.microsoft.com/office/drawing/2014/main" id="{9464459A-FDEA-4FD0-9DB8-4C3BD8E984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70909" y="0"/>
            <a:ext cx="6650182" cy="6858000"/>
          </a:xfrm>
          <a:prstGeom prst="rect">
            <a:avLst/>
          </a:prstGeom>
        </p:spPr>
      </p:pic>
    </p:spTree>
    <p:extLst>
      <p:ext uri="{BB962C8B-B14F-4D97-AF65-F5344CB8AC3E}">
        <p14:creationId xmlns:p14="http://schemas.microsoft.com/office/powerpoint/2010/main" val="36614268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047A737-B46C-40E7-9AEC-FC899D929FC4}"/>
              </a:ext>
            </a:extLst>
          </p:cNvPr>
          <p:cNvSpPr>
            <a:spLocks noGrp="1"/>
          </p:cNvSpPr>
          <p:nvPr>
            <p:ph type="body" sz="quarter" idx="13"/>
          </p:nvPr>
        </p:nvSpPr>
        <p:spPr/>
        <p:txBody>
          <a:bodyPr/>
          <a:lstStyle/>
          <a:p>
            <a:r>
              <a:rPr lang="de-CH" dirty="0" err="1"/>
              <a:t>Unsupervised</a:t>
            </a:r>
            <a:r>
              <a:rPr lang="de-CH" dirty="0"/>
              <a:t> ML</a:t>
            </a:r>
          </a:p>
          <a:p>
            <a:endParaRPr lang="de-CH" dirty="0"/>
          </a:p>
        </p:txBody>
      </p:sp>
      <p:sp>
        <p:nvSpPr>
          <p:cNvPr id="3" name="Text Placeholder 2">
            <a:extLst>
              <a:ext uri="{FF2B5EF4-FFF2-40B4-BE49-F238E27FC236}">
                <a16:creationId xmlns:a16="http://schemas.microsoft.com/office/drawing/2014/main" id="{D29ED84F-CEA8-45B8-AFC3-2ED795A1D25C}"/>
              </a:ext>
            </a:extLst>
          </p:cNvPr>
          <p:cNvSpPr>
            <a:spLocks noGrp="1"/>
          </p:cNvSpPr>
          <p:nvPr>
            <p:ph type="body" sz="quarter" idx="15"/>
          </p:nvPr>
        </p:nvSpPr>
        <p:spPr/>
        <p:txBody>
          <a:bodyPr/>
          <a:lstStyle/>
          <a:p>
            <a:endParaRPr lang="de-CH"/>
          </a:p>
        </p:txBody>
      </p:sp>
      <p:sp>
        <p:nvSpPr>
          <p:cNvPr id="4" name="Text Placeholder 3">
            <a:extLst>
              <a:ext uri="{FF2B5EF4-FFF2-40B4-BE49-F238E27FC236}">
                <a16:creationId xmlns:a16="http://schemas.microsoft.com/office/drawing/2014/main" id="{15ABF405-F677-4C20-928B-1B4EA32AB0B3}"/>
              </a:ext>
            </a:extLst>
          </p:cNvPr>
          <p:cNvSpPr>
            <a:spLocks noGrp="1"/>
          </p:cNvSpPr>
          <p:nvPr>
            <p:ph type="body" sz="quarter" idx="16"/>
          </p:nvPr>
        </p:nvSpPr>
        <p:spPr/>
        <p:txBody>
          <a:bodyPr/>
          <a:lstStyle/>
          <a:p>
            <a:r>
              <a:rPr lang="de-CH" b="1" dirty="0"/>
              <a:t>Find</a:t>
            </a:r>
            <a:r>
              <a:rPr lang="de-CH" dirty="0"/>
              <a:t> </a:t>
            </a:r>
            <a:r>
              <a:rPr lang="de-CH" b="1" dirty="0" err="1"/>
              <a:t>patterns</a:t>
            </a:r>
            <a:r>
              <a:rPr lang="de-CH" b="1" dirty="0"/>
              <a:t> &amp; </a:t>
            </a:r>
            <a:r>
              <a:rPr lang="de-CH" b="1" dirty="0" err="1"/>
              <a:t>trends</a:t>
            </a:r>
            <a:r>
              <a:rPr lang="de-CH" b="1" dirty="0"/>
              <a:t> </a:t>
            </a:r>
            <a:r>
              <a:rPr lang="de-CH" dirty="0"/>
              <a:t>in </a:t>
            </a:r>
            <a:r>
              <a:rPr lang="de-CH" dirty="0" err="1"/>
              <a:t>the</a:t>
            </a:r>
            <a:r>
              <a:rPr lang="de-CH" dirty="0"/>
              <a:t> </a:t>
            </a:r>
            <a:r>
              <a:rPr lang="de-CH" dirty="0" err="1"/>
              <a:t>data</a:t>
            </a:r>
            <a:r>
              <a:rPr lang="de-CH" dirty="0"/>
              <a:t>, </a:t>
            </a:r>
            <a:r>
              <a:rPr lang="de-CH" dirty="0" err="1"/>
              <a:t>without</a:t>
            </a:r>
            <a:r>
              <a:rPr lang="de-CH" dirty="0"/>
              <a:t> </a:t>
            </a:r>
            <a:r>
              <a:rPr lang="de-CH" dirty="0" err="1"/>
              <a:t>any</a:t>
            </a:r>
            <a:r>
              <a:rPr lang="de-CH" dirty="0"/>
              <a:t> </a:t>
            </a:r>
            <a:r>
              <a:rPr lang="de-CH" dirty="0" err="1"/>
              <a:t>prior</a:t>
            </a:r>
            <a:r>
              <a:rPr lang="de-CH" dirty="0"/>
              <a:t> </a:t>
            </a:r>
            <a:r>
              <a:rPr lang="de-CH" dirty="0" err="1"/>
              <a:t>knowledge</a:t>
            </a:r>
            <a:endParaRPr lang="de-CH" dirty="0"/>
          </a:p>
          <a:p>
            <a:r>
              <a:rPr lang="de-CH" dirty="0"/>
              <a:t>These </a:t>
            </a:r>
            <a:r>
              <a:rPr lang="de-CH" dirty="0" err="1"/>
              <a:t>patterns</a:t>
            </a:r>
            <a:r>
              <a:rPr lang="de-CH" dirty="0"/>
              <a:t> </a:t>
            </a:r>
            <a:r>
              <a:rPr lang="de-CH" dirty="0" err="1"/>
              <a:t>may</a:t>
            </a:r>
            <a:r>
              <a:rPr lang="de-CH" dirty="0"/>
              <a:t> </a:t>
            </a:r>
            <a:r>
              <a:rPr lang="de-CH" dirty="0" err="1"/>
              <a:t>give</a:t>
            </a:r>
            <a:r>
              <a:rPr lang="de-CH" dirty="0"/>
              <a:t> </a:t>
            </a:r>
            <a:r>
              <a:rPr lang="de-CH" dirty="0" err="1"/>
              <a:t>us</a:t>
            </a:r>
            <a:r>
              <a:rPr lang="de-CH" dirty="0"/>
              <a:t> </a:t>
            </a:r>
            <a:r>
              <a:rPr lang="de-CH" dirty="0" err="1"/>
              <a:t>new</a:t>
            </a:r>
            <a:r>
              <a:rPr lang="de-CH" dirty="0"/>
              <a:t> </a:t>
            </a:r>
            <a:r>
              <a:rPr lang="de-CH" dirty="0" err="1"/>
              <a:t>insights</a:t>
            </a:r>
            <a:r>
              <a:rPr lang="de-CH" dirty="0"/>
              <a:t> </a:t>
            </a:r>
            <a:r>
              <a:rPr lang="de-CH" dirty="0" err="1"/>
              <a:t>into</a:t>
            </a:r>
            <a:r>
              <a:rPr lang="de-CH" dirty="0"/>
              <a:t> </a:t>
            </a:r>
            <a:r>
              <a:rPr lang="de-CH" dirty="0" err="1"/>
              <a:t>our</a:t>
            </a:r>
            <a:r>
              <a:rPr lang="de-CH" dirty="0"/>
              <a:t> </a:t>
            </a:r>
            <a:r>
              <a:rPr lang="de-CH" dirty="0" err="1"/>
              <a:t>data</a:t>
            </a:r>
            <a:endParaRPr lang="de-CH" dirty="0"/>
          </a:p>
        </p:txBody>
      </p:sp>
      <p:pic>
        <p:nvPicPr>
          <p:cNvPr id="5122" name="Picture 2">
            <a:extLst>
              <a:ext uri="{FF2B5EF4-FFF2-40B4-BE49-F238E27FC236}">
                <a16:creationId xmlns:a16="http://schemas.microsoft.com/office/drawing/2014/main" id="{D7DC3165-9851-45FA-B053-76A36D9C67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99732" y="2632949"/>
            <a:ext cx="8392535" cy="44332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33383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551A2DA-58F2-4986-8493-101ACEA73DC9}"/>
              </a:ext>
            </a:extLst>
          </p:cNvPr>
          <p:cNvSpPr>
            <a:spLocks noGrp="1"/>
          </p:cNvSpPr>
          <p:nvPr>
            <p:ph type="body" sz="quarter" idx="13"/>
          </p:nvPr>
        </p:nvSpPr>
        <p:spPr/>
        <p:txBody>
          <a:bodyPr/>
          <a:lstStyle/>
          <a:p>
            <a:r>
              <a:rPr lang="en-AU" dirty="0"/>
              <a:t>Unsupervised Learning</a:t>
            </a:r>
          </a:p>
        </p:txBody>
      </p:sp>
      <p:sp>
        <p:nvSpPr>
          <p:cNvPr id="3" name="Text Placeholder 2">
            <a:extLst>
              <a:ext uri="{FF2B5EF4-FFF2-40B4-BE49-F238E27FC236}">
                <a16:creationId xmlns:a16="http://schemas.microsoft.com/office/drawing/2014/main" id="{5B31A47F-A90B-4407-A9F4-0C1CF394A362}"/>
              </a:ext>
            </a:extLst>
          </p:cNvPr>
          <p:cNvSpPr>
            <a:spLocks noGrp="1"/>
          </p:cNvSpPr>
          <p:nvPr>
            <p:ph type="body" sz="quarter" idx="15"/>
          </p:nvPr>
        </p:nvSpPr>
        <p:spPr/>
        <p:txBody>
          <a:bodyPr/>
          <a:lstStyle/>
          <a:p>
            <a:r>
              <a:rPr lang="en-AU" dirty="0"/>
              <a:t>Use Cases</a:t>
            </a:r>
          </a:p>
        </p:txBody>
      </p:sp>
      <p:sp>
        <p:nvSpPr>
          <p:cNvPr id="4" name="Text Placeholder 3">
            <a:extLst>
              <a:ext uri="{FF2B5EF4-FFF2-40B4-BE49-F238E27FC236}">
                <a16:creationId xmlns:a16="http://schemas.microsoft.com/office/drawing/2014/main" id="{A3C4345F-3213-4FA0-9D84-79407A0102F8}"/>
              </a:ext>
            </a:extLst>
          </p:cNvPr>
          <p:cNvSpPr>
            <a:spLocks noGrp="1"/>
          </p:cNvSpPr>
          <p:nvPr>
            <p:ph type="body" sz="quarter" idx="16"/>
          </p:nvPr>
        </p:nvSpPr>
        <p:spPr/>
        <p:txBody>
          <a:bodyPr/>
          <a:lstStyle/>
          <a:p>
            <a:r>
              <a:rPr lang="en-AU" b="1" dirty="0"/>
              <a:t>Clustering</a:t>
            </a:r>
          </a:p>
          <a:p>
            <a:r>
              <a:rPr lang="en-AU" b="1" dirty="0"/>
              <a:t>Dimensionality reduction</a:t>
            </a:r>
          </a:p>
          <a:p>
            <a:r>
              <a:rPr lang="en-AU" dirty="0"/>
              <a:t>Anomaly Detection</a:t>
            </a:r>
          </a:p>
          <a:p>
            <a:r>
              <a:rPr lang="en-AU" dirty="0"/>
              <a:t>Neural Networks </a:t>
            </a:r>
          </a:p>
          <a:p>
            <a:pPr lvl="1"/>
            <a:r>
              <a:rPr lang="en-AU" dirty="0"/>
              <a:t>Autoencoders</a:t>
            </a:r>
          </a:p>
          <a:p>
            <a:pPr lvl="1"/>
            <a:r>
              <a:rPr lang="en-AU" dirty="0"/>
              <a:t>GANs</a:t>
            </a:r>
          </a:p>
        </p:txBody>
      </p:sp>
    </p:spTree>
    <p:extLst>
      <p:ext uri="{BB962C8B-B14F-4D97-AF65-F5344CB8AC3E}">
        <p14:creationId xmlns:p14="http://schemas.microsoft.com/office/powerpoint/2010/main" val="29097773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B0325E4-CE0D-4479-B360-37EAD2C746B1}"/>
              </a:ext>
            </a:extLst>
          </p:cNvPr>
          <p:cNvSpPr>
            <a:spLocks noGrp="1"/>
          </p:cNvSpPr>
          <p:nvPr>
            <p:ph type="body" sz="quarter" idx="13"/>
          </p:nvPr>
        </p:nvSpPr>
        <p:spPr/>
        <p:txBody>
          <a:bodyPr/>
          <a:lstStyle/>
          <a:p>
            <a:r>
              <a:rPr lang="de-CH" dirty="0"/>
              <a:t>Clustering</a:t>
            </a:r>
          </a:p>
        </p:txBody>
      </p:sp>
      <p:sp>
        <p:nvSpPr>
          <p:cNvPr id="3" name="Text Placeholder 2">
            <a:extLst>
              <a:ext uri="{FF2B5EF4-FFF2-40B4-BE49-F238E27FC236}">
                <a16:creationId xmlns:a16="http://schemas.microsoft.com/office/drawing/2014/main" id="{98F5D3C1-9EDD-41C9-88DC-00A2814689FB}"/>
              </a:ext>
            </a:extLst>
          </p:cNvPr>
          <p:cNvSpPr>
            <a:spLocks noGrp="1"/>
          </p:cNvSpPr>
          <p:nvPr>
            <p:ph type="body" sz="quarter" idx="15"/>
          </p:nvPr>
        </p:nvSpPr>
        <p:spPr/>
        <p:txBody>
          <a:bodyPr/>
          <a:lstStyle/>
          <a:p>
            <a:endParaRPr lang="de-CH"/>
          </a:p>
        </p:txBody>
      </p:sp>
      <p:sp>
        <p:nvSpPr>
          <p:cNvPr id="4" name="Text Placeholder 3">
            <a:extLst>
              <a:ext uri="{FF2B5EF4-FFF2-40B4-BE49-F238E27FC236}">
                <a16:creationId xmlns:a16="http://schemas.microsoft.com/office/drawing/2014/main" id="{87FF1C8C-4FE2-4FB3-910A-EE98F15BECD3}"/>
              </a:ext>
            </a:extLst>
          </p:cNvPr>
          <p:cNvSpPr>
            <a:spLocks noGrp="1"/>
          </p:cNvSpPr>
          <p:nvPr>
            <p:ph type="body" sz="quarter" idx="16"/>
          </p:nvPr>
        </p:nvSpPr>
        <p:spPr>
          <a:xfrm>
            <a:off x="838200" y="1824567"/>
            <a:ext cx="6634655" cy="4080933"/>
          </a:xfrm>
        </p:spPr>
        <p:txBody>
          <a:bodyPr/>
          <a:lstStyle/>
          <a:p>
            <a:r>
              <a:rPr lang="de-CH" dirty="0"/>
              <a:t>Group </a:t>
            </a:r>
            <a:r>
              <a:rPr lang="de-CH" dirty="0" err="1"/>
              <a:t>dazapoints</a:t>
            </a:r>
            <a:r>
              <a:rPr lang="de-CH" dirty="0"/>
              <a:t> </a:t>
            </a:r>
            <a:r>
              <a:rPr lang="de-CH" dirty="0" err="1"/>
              <a:t>into</a:t>
            </a:r>
            <a:r>
              <a:rPr lang="de-CH" dirty="0"/>
              <a:t> «</a:t>
            </a:r>
            <a:r>
              <a:rPr lang="de-CH" dirty="0" err="1"/>
              <a:t>close</a:t>
            </a:r>
            <a:r>
              <a:rPr lang="de-CH" dirty="0"/>
              <a:t>» </a:t>
            </a:r>
            <a:r>
              <a:rPr lang="de-CH" dirty="0" err="1"/>
              <a:t>groups</a:t>
            </a:r>
            <a:endParaRPr lang="de-CH" dirty="0"/>
          </a:p>
          <a:p>
            <a:pPr lvl="1">
              <a:buFont typeface="Wingdings" panose="05000000000000000000" pitchFamily="2" charset="2"/>
              <a:buChar char="è"/>
            </a:pPr>
            <a:r>
              <a:rPr lang="de-CH" dirty="0"/>
              <a:t>Works on </a:t>
            </a:r>
            <a:r>
              <a:rPr lang="de-CH" dirty="0" err="1"/>
              <a:t>some</a:t>
            </a:r>
            <a:r>
              <a:rPr lang="de-CH" dirty="0"/>
              <a:t> </a:t>
            </a:r>
            <a:r>
              <a:rPr lang="de-CH" dirty="0" err="1"/>
              <a:t>measure</a:t>
            </a:r>
            <a:r>
              <a:rPr lang="de-CH" dirty="0"/>
              <a:t> </a:t>
            </a:r>
            <a:r>
              <a:rPr lang="de-CH" dirty="0" err="1"/>
              <a:t>of</a:t>
            </a:r>
            <a:r>
              <a:rPr lang="de-CH" dirty="0"/>
              <a:t> </a:t>
            </a:r>
            <a:r>
              <a:rPr lang="de-CH" dirty="0" err="1"/>
              <a:t>similarity</a:t>
            </a:r>
            <a:r>
              <a:rPr lang="de-CH" dirty="0"/>
              <a:t> / </a:t>
            </a:r>
            <a:r>
              <a:rPr lang="de-CH" dirty="0" err="1"/>
              <a:t>distance</a:t>
            </a:r>
            <a:endParaRPr lang="de-CH" dirty="0"/>
          </a:p>
          <a:p>
            <a:r>
              <a:rPr lang="de-CH" dirty="0" err="1"/>
              <a:t>Applications</a:t>
            </a:r>
            <a:r>
              <a:rPr lang="de-CH" dirty="0"/>
              <a:t>: </a:t>
            </a:r>
          </a:p>
          <a:p>
            <a:pPr lvl="1"/>
            <a:r>
              <a:rPr lang="de-CH" dirty="0"/>
              <a:t>Customer </a:t>
            </a:r>
            <a:r>
              <a:rPr lang="de-CH" dirty="0" err="1"/>
              <a:t>segmentation</a:t>
            </a:r>
            <a:endParaRPr lang="de-CH" dirty="0"/>
          </a:p>
          <a:p>
            <a:pPr lvl="1"/>
            <a:r>
              <a:rPr lang="de-CH" dirty="0" err="1"/>
              <a:t>Recomender</a:t>
            </a:r>
            <a:r>
              <a:rPr lang="de-CH" dirty="0"/>
              <a:t> Systems  </a:t>
            </a:r>
          </a:p>
        </p:txBody>
      </p:sp>
      <p:pic>
        <p:nvPicPr>
          <p:cNvPr id="6" name="Picture 4" descr="GitHub - bheemnitd/2D-KMeans-Clustering">
            <a:extLst>
              <a:ext uri="{FF2B5EF4-FFF2-40B4-BE49-F238E27FC236}">
                <a16:creationId xmlns:a16="http://schemas.microsoft.com/office/drawing/2014/main" id="{E9D77937-D212-4191-8D1F-1AB8DC002C4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454" t="4318" r="51109" b="5817"/>
          <a:stretch/>
        </p:blipFill>
        <p:spPr bwMode="auto">
          <a:xfrm>
            <a:off x="7768237" y="1652361"/>
            <a:ext cx="4013879" cy="442534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GitHub - bheemnitd/2D-KMeans-Clustering">
            <a:extLst>
              <a:ext uri="{FF2B5EF4-FFF2-40B4-BE49-F238E27FC236}">
                <a16:creationId xmlns:a16="http://schemas.microsoft.com/office/drawing/2014/main" id="{35B4AAA1-623D-4B81-B982-297F4D8B4F3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8711" t="5067" r="8205" b="5067"/>
          <a:stretch/>
        </p:blipFill>
        <p:spPr bwMode="auto">
          <a:xfrm>
            <a:off x="7688469" y="1652361"/>
            <a:ext cx="4173416" cy="44253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5604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49B9D9E-DE16-4425-88F0-5197E4527CC6}"/>
              </a:ext>
            </a:extLst>
          </p:cNvPr>
          <p:cNvSpPr>
            <a:spLocks noGrp="1"/>
          </p:cNvSpPr>
          <p:nvPr>
            <p:ph type="body" sz="quarter" idx="13"/>
          </p:nvPr>
        </p:nvSpPr>
        <p:spPr/>
        <p:txBody>
          <a:bodyPr/>
          <a:lstStyle/>
          <a:p>
            <a:r>
              <a:rPr lang="en-AU" dirty="0"/>
              <a:t>K-Means</a:t>
            </a:r>
          </a:p>
        </p:txBody>
      </p:sp>
      <p:sp>
        <p:nvSpPr>
          <p:cNvPr id="3" name="Text Placeholder 2">
            <a:extLst>
              <a:ext uri="{FF2B5EF4-FFF2-40B4-BE49-F238E27FC236}">
                <a16:creationId xmlns:a16="http://schemas.microsoft.com/office/drawing/2014/main" id="{2D4A0E9A-B5F1-455C-AE6E-025487C3982A}"/>
              </a:ext>
            </a:extLst>
          </p:cNvPr>
          <p:cNvSpPr>
            <a:spLocks noGrp="1"/>
          </p:cNvSpPr>
          <p:nvPr>
            <p:ph type="body" sz="quarter" idx="15"/>
          </p:nvPr>
        </p:nvSpPr>
        <p:spPr/>
        <p:txBody>
          <a:bodyPr/>
          <a:lstStyle/>
          <a:p>
            <a:r>
              <a:rPr lang="en-AU" dirty="0"/>
              <a:t>Algorithm</a:t>
            </a:r>
          </a:p>
          <a:p>
            <a:endParaRPr lang="en-AU" dirty="0"/>
          </a:p>
        </p:txBody>
      </p:sp>
      <p:sp>
        <p:nvSpPr>
          <p:cNvPr id="4" name="Text Placeholder 3">
            <a:extLst>
              <a:ext uri="{FF2B5EF4-FFF2-40B4-BE49-F238E27FC236}">
                <a16:creationId xmlns:a16="http://schemas.microsoft.com/office/drawing/2014/main" id="{81F2ED13-5173-425D-AC4C-D335B525CED1}"/>
              </a:ext>
            </a:extLst>
          </p:cNvPr>
          <p:cNvSpPr>
            <a:spLocks noGrp="1"/>
          </p:cNvSpPr>
          <p:nvPr>
            <p:ph type="body" sz="quarter" idx="16"/>
          </p:nvPr>
        </p:nvSpPr>
        <p:spPr>
          <a:xfrm>
            <a:off x="838200" y="1824567"/>
            <a:ext cx="6344920" cy="4080933"/>
          </a:xfrm>
        </p:spPr>
        <p:txBody>
          <a:bodyPr/>
          <a:lstStyle/>
          <a:p>
            <a:pPr marL="514350" indent="-514350">
              <a:buFont typeface="+mj-lt"/>
              <a:buAutoNum type="arabicPeriod"/>
            </a:pPr>
            <a:r>
              <a:rPr lang="en-AU" dirty="0">
                <a:latin typeface="Consolas" panose="020B0609020204030204" pitchFamily="49" charset="0"/>
              </a:rPr>
              <a:t>Initialize k random centroids</a:t>
            </a:r>
          </a:p>
          <a:p>
            <a:pPr marL="514350" indent="-514350">
              <a:buFont typeface="+mj-lt"/>
              <a:buAutoNum type="arabicPeriod"/>
            </a:pPr>
            <a:r>
              <a:rPr lang="en-AU" dirty="0">
                <a:latin typeface="Consolas" panose="020B0609020204030204" pitchFamily="49" charset="0"/>
              </a:rPr>
              <a:t>do{</a:t>
            </a:r>
          </a:p>
          <a:p>
            <a:pPr marL="971539" lvl="1" indent="-514350">
              <a:buFont typeface="+mj-lt"/>
              <a:buAutoNum type="arabicPeriod"/>
            </a:pPr>
            <a:r>
              <a:rPr lang="en-AU" dirty="0">
                <a:latin typeface="Consolas" panose="020B0609020204030204" pitchFamily="49" charset="0"/>
              </a:rPr>
              <a:t>assign all points to closest centroid</a:t>
            </a:r>
          </a:p>
          <a:p>
            <a:pPr marL="971539" lvl="1" indent="-514350">
              <a:buFont typeface="+mj-lt"/>
              <a:buAutoNum type="arabicPeriod"/>
            </a:pPr>
            <a:r>
              <a:rPr lang="en-AU" dirty="0">
                <a:latin typeface="Consolas" panose="020B0609020204030204" pitchFamily="49" charset="0"/>
              </a:rPr>
              <a:t>Recalculate centroid as </a:t>
            </a:r>
            <a:r>
              <a:rPr lang="en-AU" dirty="0" err="1">
                <a:latin typeface="Consolas" panose="020B0609020204030204" pitchFamily="49" charset="0"/>
              </a:rPr>
              <a:t>centers</a:t>
            </a:r>
            <a:r>
              <a:rPr lang="en-AU" dirty="0">
                <a:latin typeface="Consolas" panose="020B0609020204030204" pitchFamily="49" charset="0"/>
              </a:rPr>
              <a:t> of clusters</a:t>
            </a:r>
          </a:p>
          <a:p>
            <a:pPr marL="457189" lvl="1" indent="0">
              <a:buNone/>
            </a:pPr>
            <a:r>
              <a:rPr lang="en-AU" dirty="0">
                <a:latin typeface="Consolas" panose="020B0609020204030204" pitchFamily="49" charset="0"/>
              </a:rPr>
              <a:t>} while #reasignements &gt; 0</a:t>
            </a:r>
          </a:p>
          <a:p>
            <a:pPr lvl="2"/>
            <a:endParaRPr lang="en-AU" dirty="0"/>
          </a:p>
          <a:p>
            <a:pPr marL="457189" lvl="1" indent="0">
              <a:buNone/>
            </a:pPr>
            <a:endParaRPr lang="en-AU" dirty="0"/>
          </a:p>
        </p:txBody>
      </p:sp>
      <p:pic>
        <p:nvPicPr>
          <p:cNvPr id="8" name="Picture 7" descr="Chart, scatter chart&#10;&#10;Description automatically generated">
            <a:extLst>
              <a:ext uri="{FF2B5EF4-FFF2-40B4-BE49-F238E27FC236}">
                <a16:creationId xmlns:a16="http://schemas.microsoft.com/office/drawing/2014/main" id="{5074CD8D-7E81-4E6A-A623-41E5E8AB54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08240" y="1189567"/>
            <a:ext cx="4572000" cy="4572000"/>
          </a:xfrm>
          <a:prstGeom prst="rect">
            <a:avLst/>
          </a:prstGeom>
        </p:spPr>
      </p:pic>
      <p:pic>
        <p:nvPicPr>
          <p:cNvPr id="3076" name="Picture 4">
            <a:extLst>
              <a:ext uri="{FF2B5EF4-FFF2-40B4-BE49-F238E27FC236}">
                <a16:creationId xmlns:a16="http://schemas.microsoft.com/office/drawing/2014/main" id="{1D9ADD4A-A4AC-4867-AB0E-34073763DE4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7675" y="1847850"/>
            <a:ext cx="11296650" cy="3162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56993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C5A1076-5B9B-40DA-914C-EB244FCC0647}"/>
              </a:ext>
            </a:extLst>
          </p:cNvPr>
          <p:cNvSpPr>
            <a:spLocks noGrp="1"/>
          </p:cNvSpPr>
          <p:nvPr>
            <p:ph type="body" sz="quarter" idx="13"/>
          </p:nvPr>
        </p:nvSpPr>
        <p:spPr/>
        <p:txBody>
          <a:bodyPr/>
          <a:lstStyle/>
          <a:p>
            <a:r>
              <a:rPr lang="en-AU" dirty="0"/>
              <a:t>K-Means</a:t>
            </a:r>
          </a:p>
        </p:txBody>
      </p:sp>
      <p:sp>
        <p:nvSpPr>
          <p:cNvPr id="3" name="Text Placeholder 2">
            <a:extLst>
              <a:ext uri="{FF2B5EF4-FFF2-40B4-BE49-F238E27FC236}">
                <a16:creationId xmlns:a16="http://schemas.microsoft.com/office/drawing/2014/main" id="{971008B9-92E1-438D-9D76-DE2905FED6F6}"/>
              </a:ext>
            </a:extLst>
          </p:cNvPr>
          <p:cNvSpPr>
            <a:spLocks noGrp="1"/>
          </p:cNvSpPr>
          <p:nvPr>
            <p:ph type="body" sz="quarter" idx="15"/>
          </p:nvPr>
        </p:nvSpPr>
        <p:spPr/>
        <p:txBody>
          <a:bodyPr/>
          <a:lstStyle/>
          <a:p>
            <a:endParaRPr lang="en-AU"/>
          </a:p>
        </p:txBody>
      </p:sp>
      <p:sp>
        <p:nvSpPr>
          <p:cNvPr id="4" name="Text Placeholder 3">
            <a:extLst>
              <a:ext uri="{FF2B5EF4-FFF2-40B4-BE49-F238E27FC236}">
                <a16:creationId xmlns:a16="http://schemas.microsoft.com/office/drawing/2014/main" id="{8EEACD8D-2669-4A92-915E-BE49AA0F7AB1}"/>
              </a:ext>
            </a:extLst>
          </p:cNvPr>
          <p:cNvSpPr>
            <a:spLocks noGrp="1"/>
          </p:cNvSpPr>
          <p:nvPr>
            <p:ph type="body" sz="quarter" idx="16"/>
          </p:nvPr>
        </p:nvSpPr>
        <p:spPr/>
        <p:txBody>
          <a:bodyPr/>
          <a:lstStyle/>
          <a:p>
            <a:endParaRPr lang="en-AU" dirty="0"/>
          </a:p>
        </p:txBody>
      </p:sp>
      <p:pic>
        <p:nvPicPr>
          <p:cNvPr id="6" name="Picture 5" descr="A picture containing graphical user interface&#10;&#10;Description automatically generated">
            <a:extLst>
              <a:ext uri="{FF2B5EF4-FFF2-40B4-BE49-F238E27FC236}">
                <a16:creationId xmlns:a16="http://schemas.microsoft.com/office/drawing/2014/main" id="{ECFC3E69-6AFA-4CDE-918E-3E1297C1E8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3921" y="2173357"/>
            <a:ext cx="2801324" cy="2701786"/>
          </a:xfrm>
          <a:prstGeom prst="rect">
            <a:avLst/>
          </a:prstGeom>
        </p:spPr>
      </p:pic>
      <p:pic>
        <p:nvPicPr>
          <p:cNvPr id="8" name="Picture 7" descr="Shape, rectangle&#10;&#10;Description automatically generated">
            <a:extLst>
              <a:ext uri="{FF2B5EF4-FFF2-40B4-BE49-F238E27FC236}">
                <a16:creationId xmlns:a16="http://schemas.microsoft.com/office/drawing/2014/main" id="{1523B754-C71B-4EF0-992B-036136D9836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35245" y="2220306"/>
            <a:ext cx="2801324" cy="2417388"/>
          </a:xfrm>
          <a:prstGeom prst="rect">
            <a:avLst/>
          </a:prstGeom>
        </p:spPr>
      </p:pic>
      <p:pic>
        <p:nvPicPr>
          <p:cNvPr id="10" name="Picture 9" descr="A picture containing text, black&#10;&#10;Description automatically generated">
            <a:extLst>
              <a:ext uri="{FF2B5EF4-FFF2-40B4-BE49-F238E27FC236}">
                <a16:creationId xmlns:a16="http://schemas.microsoft.com/office/drawing/2014/main" id="{93C5A71A-A173-4E69-A02B-E1F4152A385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03292" y="2220306"/>
            <a:ext cx="2801324" cy="2417388"/>
          </a:xfrm>
          <a:prstGeom prst="rect">
            <a:avLst/>
          </a:prstGeom>
        </p:spPr>
      </p:pic>
      <p:pic>
        <p:nvPicPr>
          <p:cNvPr id="12" name="Picture 11" descr="A picture containing text, clipart&#10;&#10;Description automatically generated">
            <a:extLst>
              <a:ext uri="{FF2B5EF4-FFF2-40B4-BE49-F238E27FC236}">
                <a16:creationId xmlns:a16="http://schemas.microsoft.com/office/drawing/2014/main" id="{67A9DD43-B12D-40AA-9B8D-B52ECA7385D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871339" y="2220306"/>
            <a:ext cx="2801324" cy="2417388"/>
          </a:xfrm>
          <a:prstGeom prst="rect">
            <a:avLst/>
          </a:prstGeom>
        </p:spPr>
      </p:pic>
    </p:spTree>
    <p:extLst>
      <p:ext uri="{BB962C8B-B14F-4D97-AF65-F5344CB8AC3E}">
        <p14:creationId xmlns:p14="http://schemas.microsoft.com/office/powerpoint/2010/main" val="35940592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5980572-8A40-4FB9-BC70-76F8832ED2CC}"/>
              </a:ext>
            </a:extLst>
          </p:cNvPr>
          <p:cNvSpPr>
            <a:spLocks noGrp="1"/>
          </p:cNvSpPr>
          <p:nvPr>
            <p:ph type="body" sz="quarter" idx="13"/>
          </p:nvPr>
        </p:nvSpPr>
        <p:spPr/>
        <p:txBody>
          <a:bodyPr/>
          <a:lstStyle/>
          <a:p>
            <a:r>
              <a:rPr lang="en-AU" dirty="0"/>
              <a:t>Dimensionality Reduction</a:t>
            </a:r>
          </a:p>
        </p:txBody>
      </p:sp>
      <p:sp>
        <p:nvSpPr>
          <p:cNvPr id="3" name="Text Placeholder 2">
            <a:extLst>
              <a:ext uri="{FF2B5EF4-FFF2-40B4-BE49-F238E27FC236}">
                <a16:creationId xmlns:a16="http://schemas.microsoft.com/office/drawing/2014/main" id="{DAF78F55-EA70-482F-A1CA-DD0E33D79A09}"/>
              </a:ext>
            </a:extLst>
          </p:cNvPr>
          <p:cNvSpPr>
            <a:spLocks noGrp="1"/>
          </p:cNvSpPr>
          <p:nvPr>
            <p:ph type="body" sz="quarter" idx="15"/>
          </p:nvPr>
        </p:nvSpPr>
        <p:spPr/>
        <p:txBody>
          <a:bodyPr/>
          <a:lstStyle/>
          <a:p>
            <a:endParaRPr lang="en-AU" dirty="0"/>
          </a:p>
        </p:txBody>
      </p:sp>
      <p:sp>
        <p:nvSpPr>
          <p:cNvPr id="4" name="Text Placeholder 3">
            <a:extLst>
              <a:ext uri="{FF2B5EF4-FFF2-40B4-BE49-F238E27FC236}">
                <a16:creationId xmlns:a16="http://schemas.microsoft.com/office/drawing/2014/main" id="{52AA971F-98BA-4D7F-9F89-41C45CA44B2A}"/>
              </a:ext>
            </a:extLst>
          </p:cNvPr>
          <p:cNvSpPr>
            <a:spLocks noGrp="1"/>
          </p:cNvSpPr>
          <p:nvPr>
            <p:ph type="body" sz="quarter" idx="16"/>
          </p:nvPr>
        </p:nvSpPr>
        <p:spPr>
          <a:xfrm>
            <a:off x="838200" y="1824567"/>
            <a:ext cx="5571944" cy="4080933"/>
          </a:xfrm>
        </p:spPr>
        <p:txBody>
          <a:bodyPr/>
          <a:lstStyle/>
          <a:p>
            <a:r>
              <a:rPr lang="en-AU" b="1" dirty="0"/>
              <a:t>Idea</a:t>
            </a:r>
            <a:r>
              <a:rPr lang="en-AU" dirty="0"/>
              <a:t>: represent a high-dimensional dataset in lower dimensions, while preserving local structures</a:t>
            </a:r>
          </a:p>
          <a:p>
            <a:r>
              <a:rPr lang="en-AU" b="1" dirty="0"/>
              <a:t>Uses:</a:t>
            </a:r>
          </a:p>
          <a:p>
            <a:pPr lvl="1"/>
            <a:r>
              <a:rPr lang="en-AU" dirty="0"/>
              <a:t>Data visualisation</a:t>
            </a:r>
          </a:p>
          <a:p>
            <a:pPr lvl="1"/>
            <a:r>
              <a:rPr lang="en-AU" dirty="0"/>
              <a:t>Denoising</a:t>
            </a:r>
          </a:p>
          <a:p>
            <a:pPr lvl="1"/>
            <a:endParaRPr lang="en-AU" b="1" dirty="0"/>
          </a:p>
        </p:txBody>
      </p:sp>
      <p:pic>
        <p:nvPicPr>
          <p:cNvPr id="6" name="Picture 5">
            <a:extLst>
              <a:ext uri="{FF2B5EF4-FFF2-40B4-BE49-F238E27FC236}">
                <a16:creationId xmlns:a16="http://schemas.microsoft.com/office/drawing/2014/main" id="{1D90C872-A8B3-4112-864E-E12D68B33A3D}"/>
              </a:ext>
            </a:extLst>
          </p:cNvPr>
          <p:cNvPicPr>
            <a:picLocks noChangeAspect="1"/>
          </p:cNvPicPr>
          <p:nvPr/>
        </p:nvPicPr>
        <p:blipFill>
          <a:blip r:embed="rId3"/>
          <a:stretch>
            <a:fillRect/>
          </a:stretch>
        </p:blipFill>
        <p:spPr>
          <a:xfrm>
            <a:off x="5940609" y="1706026"/>
            <a:ext cx="5921276" cy="4318013"/>
          </a:xfrm>
          <a:prstGeom prst="rect">
            <a:avLst/>
          </a:prstGeom>
        </p:spPr>
      </p:pic>
    </p:spTree>
    <p:extLst>
      <p:ext uri="{BB962C8B-B14F-4D97-AF65-F5344CB8AC3E}">
        <p14:creationId xmlns:p14="http://schemas.microsoft.com/office/powerpoint/2010/main" val="18036996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A88F9A7-01D2-4C5A-A11A-42DF6D0818A6}"/>
              </a:ext>
            </a:extLst>
          </p:cNvPr>
          <p:cNvSpPr>
            <a:spLocks noGrp="1"/>
          </p:cNvSpPr>
          <p:nvPr>
            <p:ph type="body" sz="quarter" idx="13"/>
          </p:nvPr>
        </p:nvSpPr>
        <p:spPr/>
        <p:txBody>
          <a:bodyPr/>
          <a:lstStyle/>
          <a:p>
            <a:r>
              <a:rPr lang="en-AU" dirty="0"/>
              <a:t>Principal Component Analysis</a:t>
            </a:r>
          </a:p>
        </p:txBody>
      </p:sp>
      <p:sp>
        <p:nvSpPr>
          <p:cNvPr id="3" name="Text Placeholder 2">
            <a:extLst>
              <a:ext uri="{FF2B5EF4-FFF2-40B4-BE49-F238E27FC236}">
                <a16:creationId xmlns:a16="http://schemas.microsoft.com/office/drawing/2014/main" id="{8DFFC489-BDAC-44D3-BB22-1C50FA0422F6}"/>
              </a:ext>
            </a:extLst>
          </p:cNvPr>
          <p:cNvSpPr>
            <a:spLocks noGrp="1"/>
          </p:cNvSpPr>
          <p:nvPr>
            <p:ph type="body" sz="quarter" idx="15"/>
          </p:nvPr>
        </p:nvSpPr>
        <p:spPr/>
        <p:txBody>
          <a:bodyPr/>
          <a:lstStyle/>
          <a:p>
            <a:r>
              <a:rPr lang="en-AU" dirty="0"/>
              <a:t>For dimensionality reduction</a:t>
            </a:r>
          </a:p>
        </p:txBody>
      </p:sp>
      <p:sp>
        <p:nvSpPr>
          <p:cNvPr id="4" name="Text Placeholder 3">
            <a:extLst>
              <a:ext uri="{FF2B5EF4-FFF2-40B4-BE49-F238E27FC236}">
                <a16:creationId xmlns:a16="http://schemas.microsoft.com/office/drawing/2014/main" id="{5F497B2C-B293-4199-A019-C5D99D48B108}"/>
              </a:ext>
            </a:extLst>
          </p:cNvPr>
          <p:cNvSpPr>
            <a:spLocks noGrp="1"/>
          </p:cNvSpPr>
          <p:nvPr>
            <p:ph type="body" sz="quarter" idx="16"/>
          </p:nvPr>
        </p:nvSpPr>
        <p:spPr>
          <a:xfrm>
            <a:off x="838200" y="1824567"/>
            <a:ext cx="6548120" cy="4080933"/>
          </a:xfrm>
        </p:spPr>
        <p:txBody>
          <a:bodyPr/>
          <a:lstStyle/>
          <a:p>
            <a:r>
              <a:rPr lang="en-AU" b="1" dirty="0"/>
              <a:t>Idea</a:t>
            </a:r>
            <a:r>
              <a:rPr lang="en-AU" dirty="0"/>
              <a:t>: Find the </a:t>
            </a:r>
            <a:r>
              <a:rPr lang="en-AU" b="1" dirty="0"/>
              <a:t>principal components </a:t>
            </a:r>
            <a:r>
              <a:rPr lang="en-AU" dirty="0"/>
              <a:t>that best describe the variations in the data</a:t>
            </a:r>
          </a:p>
          <a:p>
            <a:endParaRPr lang="en-AU" dirty="0"/>
          </a:p>
          <a:p>
            <a:r>
              <a:rPr lang="en-AU" dirty="0"/>
              <a:t>Implemented in </a:t>
            </a:r>
            <a:br>
              <a:rPr lang="en-AU" dirty="0"/>
            </a:br>
            <a:r>
              <a:rPr lang="en-AU" dirty="0" err="1"/>
              <a:t>sklearn.decomposition.PCA</a:t>
            </a:r>
            <a:endParaRPr lang="en-AU" dirty="0"/>
          </a:p>
        </p:txBody>
      </p:sp>
      <p:pic>
        <p:nvPicPr>
          <p:cNvPr id="1026" name="Picture 2">
            <a:extLst>
              <a:ext uri="{FF2B5EF4-FFF2-40B4-BE49-F238E27FC236}">
                <a16:creationId xmlns:a16="http://schemas.microsoft.com/office/drawing/2014/main" id="{5D89CC60-9102-432B-8094-EA730F5196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15200" y="1296458"/>
            <a:ext cx="4876800" cy="4876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15526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42AE91E-5A64-4AAA-BEEA-3FF1F3B45CD7}"/>
              </a:ext>
            </a:extLst>
          </p:cNvPr>
          <p:cNvSpPr>
            <a:spLocks noGrp="1"/>
          </p:cNvSpPr>
          <p:nvPr>
            <p:ph type="body" sz="quarter" idx="13"/>
          </p:nvPr>
        </p:nvSpPr>
        <p:spPr/>
        <p:txBody>
          <a:bodyPr/>
          <a:lstStyle/>
          <a:p>
            <a:r>
              <a:rPr lang="de-CH" b="1" i="0" dirty="0" err="1">
                <a:solidFill>
                  <a:srgbClr val="202122"/>
                </a:solidFill>
                <a:effectLst/>
                <a:latin typeface="Arial" panose="020B0604020202020204" pitchFamily="34" charset="0"/>
              </a:rPr>
              <a:t>curse</a:t>
            </a:r>
            <a:r>
              <a:rPr lang="de-CH" b="1" i="0" dirty="0">
                <a:solidFill>
                  <a:srgbClr val="202122"/>
                </a:solidFill>
                <a:effectLst/>
                <a:latin typeface="Arial" panose="020B0604020202020204" pitchFamily="34" charset="0"/>
              </a:rPr>
              <a:t> </a:t>
            </a:r>
            <a:r>
              <a:rPr lang="de-CH" b="1" i="0" dirty="0" err="1">
                <a:solidFill>
                  <a:srgbClr val="202122"/>
                </a:solidFill>
                <a:effectLst/>
                <a:latin typeface="Arial" panose="020B0604020202020204" pitchFamily="34" charset="0"/>
              </a:rPr>
              <a:t>of</a:t>
            </a:r>
            <a:r>
              <a:rPr lang="de-CH" b="1" i="0" dirty="0">
                <a:solidFill>
                  <a:srgbClr val="202122"/>
                </a:solidFill>
                <a:effectLst/>
                <a:latin typeface="Arial" panose="020B0604020202020204" pitchFamily="34" charset="0"/>
              </a:rPr>
              <a:t> </a:t>
            </a:r>
            <a:r>
              <a:rPr lang="de-CH" b="1" i="0" dirty="0" err="1">
                <a:solidFill>
                  <a:srgbClr val="202122"/>
                </a:solidFill>
                <a:effectLst/>
                <a:latin typeface="Arial" panose="020B0604020202020204" pitchFamily="34" charset="0"/>
              </a:rPr>
              <a:t>dimensionality</a:t>
            </a:r>
            <a:endParaRPr lang="en-AU" dirty="0"/>
          </a:p>
        </p:txBody>
      </p:sp>
      <p:sp>
        <p:nvSpPr>
          <p:cNvPr id="3" name="Text Placeholder 2">
            <a:extLst>
              <a:ext uri="{FF2B5EF4-FFF2-40B4-BE49-F238E27FC236}">
                <a16:creationId xmlns:a16="http://schemas.microsoft.com/office/drawing/2014/main" id="{4ADA579F-00E7-4B57-B9C5-572C29B11F9C}"/>
              </a:ext>
            </a:extLst>
          </p:cNvPr>
          <p:cNvSpPr>
            <a:spLocks noGrp="1"/>
          </p:cNvSpPr>
          <p:nvPr>
            <p:ph type="body" sz="quarter" idx="15"/>
          </p:nvPr>
        </p:nvSpPr>
        <p:spPr/>
        <p:txBody>
          <a:bodyPr/>
          <a:lstStyle/>
          <a:p>
            <a:endParaRPr lang="en-AU"/>
          </a:p>
        </p:txBody>
      </p:sp>
      <p:sp>
        <p:nvSpPr>
          <p:cNvPr id="4" name="Text Placeholder 3">
            <a:extLst>
              <a:ext uri="{FF2B5EF4-FFF2-40B4-BE49-F238E27FC236}">
                <a16:creationId xmlns:a16="http://schemas.microsoft.com/office/drawing/2014/main" id="{B68ED4FE-0B45-4A8A-B6AD-0E005CC46421}"/>
              </a:ext>
            </a:extLst>
          </p:cNvPr>
          <p:cNvSpPr>
            <a:spLocks noGrp="1"/>
          </p:cNvSpPr>
          <p:nvPr>
            <p:ph type="body" sz="quarter" idx="16"/>
          </p:nvPr>
        </p:nvSpPr>
        <p:spPr/>
        <p:txBody>
          <a:bodyPr/>
          <a:lstStyle/>
          <a:p>
            <a:endParaRPr lang="en-AU" dirty="0"/>
          </a:p>
        </p:txBody>
      </p:sp>
      <p:pic>
        <p:nvPicPr>
          <p:cNvPr id="6" name="Picture 5">
            <a:extLst>
              <a:ext uri="{FF2B5EF4-FFF2-40B4-BE49-F238E27FC236}">
                <a16:creationId xmlns:a16="http://schemas.microsoft.com/office/drawing/2014/main" id="{DD9DD646-5A5E-4F2B-A23C-ABBB693FE0EE}"/>
              </a:ext>
            </a:extLst>
          </p:cNvPr>
          <p:cNvPicPr>
            <a:picLocks noChangeAspect="1"/>
          </p:cNvPicPr>
          <p:nvPr/>
        </p:nvPicPr>
        <p:blipFill>
          <a:blip r:embed="rId2"/>
          <a:stretch>
            <a:fillRect/>
          </a:stretch>
        </p:blipFill>
        <p:spPr>
          <a:xfrm>
            <a:off x="6742346" y="1824567"/>
            <a:ext cx="4611454" cy="4080933"/>
          </a:xfrm>
          <a:prstGeom prst="rect">
            <a:avLst/>
          </a:prstGeom>
        </p:spPr>
      </p:pic>
    </p:spTree>
    <p:extLst>
      <p:ext uri="{BB962C8B-B14F-4D97-AF65-F5344CB8AC3E}">
        <p14:creationId xmlns:p14="http://schemas.microsoft.com/office/powerpoint/2010/main" val="6441597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E5DC7C5-3CD0-4D85-9646-3B79817109FE}"/>
              </a:ext>
            </a:extLst>
          </p:cNvPr>
          <p:cNvSpPr>
            <a:spLocks noGrp="1"/>
          </p:cNvSpPr>
          <p:nvPr>
            <p:ph type="body" sz="quarter" idx="13"/>
          </p:nvPr>
        </p:nvSpPr>
        <p:spPr/>
        <p:txBody>
          <a:bodyPr/>
          <a:lstStyle/>
          <a:p>
            <a:r>
              <a:rPr lang="en-AU" dirty="0"/>
              <a:t>How does “supervising” work?</a:t>
            </a:r>
          </a:p>
        </p:txBody>
      </p:sp>
      <p:sp>
        <p:nvSpPr>
          <p:cNvPr id="3" name="Text Placeholder 2">
            <a:extLst>
              <a:ext uri="{FF2B5EF4-FFF2-40B4-BE49-F238E27FC236}">
                <a16:creationId xmlns:a16="http://schemas.microsoft.com/office/drawing/2014/main" id="{14F93150-0D4B-4518-806C-1A5C9E34872A}"/>
              </a:ext>
            </a:extLst>
          </p:cNvPr>
          <p:cNvSpPr>
            <a:spLocks noGrp="1"/>
          </p:cNvSpPr>
          <p:nvPr>
            <p:ph type="body" sz="quarter" idx="15"/>
          </p:nvPr>
        </p:nvSpPr>
        <p:spPr/>
        <p:txBody>
          <a:bodyPr/>
          <a:lstStyle/>
          <a:p>
            <a:endParaRPr lang="en-AU"/>
          </a:p>
        </p:txBody>
      </p:sp>
      <p:sp>
        <p:nvSpPr>
          <p:cNvPr id="4" name="Text Placeholder 3">
            <a:extLst>
              <a:ext uri="{FF2B5EF4-FFF2-40B4-BE49-F238E27FC236}">
                <a16:creationId xmlns:a16="http://schemas.microsoft.com/office/drawing/2014/main" id="{7A472AA2-50D4-403A-96D5-E348088BB09D}"/>
              </a:ext>
            </a:extLst>
          </p:cNvPr>
          <p:cNvSpPr>
            <a:spLocks noGrp="1"/>
          </p:cNvSpPr>
          <p:nvPr>
            <p:ph type="body" sz="quarter" idx="16"/>
          </p:nvPr>
        </p:nvSpPr>
        <p:spPr>
          <a:xfrm>
            <a:off x="838200" y="1859736"/>
            <a:ext cx="10515600" cy="4080933"/>
          </a:xfrm>
        </p:spPr>
        <p:txBody>
          <a:bodyPr>
            <a:normAutofit/>
          </a:bodyPr>
          <a:lstStyle/>
          <a:p>
            <a:r>
              <a:rPr lang="en-AU" b="1" dirty="0"/>
              <a:t>Intuition:</a:t>
            </a:r>
            <a:r>
              <a:rPr lang="en-AU" dirty="0"/>
              <a:t> 1 Algorithm </a:t>
            </a:r>
            <a:r>
              <a:rPr lang="en-AU" b="1" dirty="0"/>
              <a:t>builds</a:t>
            </a:r>
            <a:r>
              <a:rPr lang="en-AU" dirty="0"/>
              <a:t> </a:t>
            </a:r>
            <a:r>
              <a:rPr lang="en-AU" b="1" dirty="0"/>
              <a:t>models</a:t>
            </a:r>
            <a:r>
              <a:rPr lang="en-AU" dirty="0"/>
              <a:t>, 1 Algorithm </a:t>
            </a:r>
            <a:r>
              <a:rPr lang="en-AU" b="1" dirty="0"/>
              <a:t>scores the models </a:t>
            </a:r>
            <a:r>
              <a:rPr lang="en-AU" dirty="0"/>
              <a:t>and choses the best.</a:t>
            </a:r>
          </a:p>
          <a:p>
            <a:pPr marL="457189" lvl="1" indent="0">
              <a:buNone/>
            </a:pPr>
            <a:r>
              <a:rPr lang="en-AU" dirty="0">
                <a:sym typeface="Wingdings" panose="05000000000000000000" pitchFamily="2" charset="2"/>
              </a:rPr>
              <a:t> T</a:t>
            </a:r>
            <a:r>
              <a:rPr lang="en-AU" dirty="0"/>
              <a:t>he builder Algorithm tweaks the best model and repeats</a:t>
            </a:r>
          </a:p>
          <a:p>
            <a:r>
              <a:rPr lang="en-AU" b="1" dirty="0"/>
              <a:t>Building</a:t>
            </a:r>
            <a:r>
              <a:rPr lang="en-AU" dirty="0"/>
              <a:t>: Depends on specific method, generally tweaking of parameters</a:t>
            </a:r>
          </a:p>
          <a:p>
            <a:r>
              <a:rPr lang="en-AU" b="1" dirty="0"/>
              <a:t>Scoring</a:t>
            </a:r>
            <a:r>
              <a:rPr lang="en-AU" dirty="0"/>
              <a:t>: Calculate a predefined </a:t>
            </a:r>
            <a:r>
              <a:rPr lang="en-AU" b="1" dirty="0"/>
              <a:t>cost function / score</a:t>
            </a:r>
            <a:endParaRPr lang="en-AU" b="1" dirty="0">
              <a:sym typeface="Wingdings" panose="05000000000000000000" pitchFamily="2" charset="2"/>
            </a:endParaRPr>
          </a:p>
          <a:p>
            <a:pPr lvl="1"/>
            <a:r>
              <a:rPr lang="en-AU" dirty="0">
                <a:sym typeface="Wingdings" panose="05000000000000000000" pitchFamily="2" charset="2"/>
              </a:rPr>
              <a:t>E.g. Sum of Squared Errors (SSE)</a:t>
            </a:r>
            <a:endParaRPr lang="en-AU" dirty="0">
              <a:hlinkClick r:id="rId3"/>
            </a:endParaRPr>
          </a:p>
          <a:p>
            <a:r>
              <a:rPr lang="en-AU" dirty="0">
                <a:hlinkClick r:id="rId3"/>
              </a:rPr>
              <a:t>How </a:t>
            </a:r>
            <a:r>
              <a:rPr lang="en-AU" dirty="0" err="1">
                <a:hlinkClick r:id="rId3"/>
              </a:rPr>
              <a:t>Machnes</a:t>
            </a:r>
            <a:r>
              <a:rPr lang="en-AU" dirty="0">
                <a:hlinkClick r:id="rId3"/>
              </a:rPr>
              <a:t> Learn [</a:t>
            </a:r>
            <a:r>
              <a:rPr lang="en-AU" dirty="0" err="1">
                <a:hlinkClick r:id="rId3"/>
              </a:rPr>
              <a:t>CGPGrey</a:t>
            </a:r>
            <a:r>
              <a:rPr lang="en-AU" dirty="0">
                <a:hlinkClick r:id="rId3"/>
              </a:rPr>
              <a:t>]</a:t>
            </a:r>
            <a:r>
              <a:rPr lang="en-AU" dirty="0">
                <a:sym typeface="Wingdings" panose="05000000000000000000" pitchFamily="2" charset="2"/>
              </a:rPr>
              <a:t> </a:t>
            </a:r>
            <a:endParaRPr lang="en-AU" dirty="0"/>
          </a:p>
          <a:p>
            <a:endParaRPr lang="en-AU" dirty="0"/>
          </a:p>
        </p:txBody>
      </p:sp>
    </p:spTree>
    <p:extLst>
      <p:ext uri="{BB962C8B-B14F-4D97-AF65-F5344CB8AC3E}">
        <p14:creationId xmlns:p14="http://schemas.microsoft.com/office/powerpoint/2010/main" val="3195559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DF50269-91C6-4EAA-BF56-86C718458C44}"/>
              </a:ext>
            </a:extLst>
          </p:cNvPr>
          <p:cNvSpPr>
            <a:spLocks noGrp="1"/>
          </p:cNvSpPr>
          <p:nvPr>
            <p:ph type="body" sz="quarter" idx="13"/>
          </p:nvPr>
        </p:nvSpPr>
        <p:spPr/>
        <p:txBody>
          <a:bodyPr/>
          <a:lstStyle/>
          <a:p>
            <a:r>
              <a:rPr lang="de-CH" dirty="0" err="1"/>
              <a:t>Supervised</a:t>
            </a:r>
            <a:r>
              <a:rPr lang="de-CH" dirty="0"/>
              <a:t> ML</a:t>
            </a:r>
          </a:p>
        </p:txBody>
      </p:sp>
      <p:sp>
        <p:nvSpPr>
          <p:cNvPr id="3" name="Text Placeholder 2">
            <a:extLst>
              <a:ext uri="{FF2B5EF4-FFF2-40B4-BE49-F238E27FC236}">
                <a16:creationId xmlns:a16="http://schemas.microsoft.com/office/drawing/2014/main" id="{416BA80A-0647-4E1B-B970-48D6C766B8EE}"/>
              </a:ext>
            </a:extLst>
          </p:cNvPr>
          <p:cNvSpPr>
            <a:spLocks noGrp="1"/>
          </p:cNvSpPr>
          <p:nvPr>
            <p:ph type="body" sz="quarter" idx="15"/>
          </p:nvPr>
        </p:nvSpPr>
        <p:spPr/>
        <p:txBody>
          <a:bodyPr/>
          <a:lstStyle/>
          <a:p>
            <a:endParaRPr lang="de-CH"/>
          </a:p>
        </p:txBody>
      </p:sp>
      <p:sp>
        <p:nvSpPr>
          <p:cNvPr id="4" name="Text Placeholder 3">
            <a:extLst>
              <a:ext uri="{FF2B5EF4-FFF2-40B4-BE49-F238E27FC236}">
                <a16:creationId xmlns:a16="http://schemas.microsoft.com/office/drawing/2014/main" id="{E3EAFAC8-55E9-48F6-B070-3FEAFE4425AF}"/>
              </a:ext>
            </a:extLst>
          </p:cNvPr>
          <p:cNvSpPr>
            <a:spLocks noGrp="1"/>
          </p:cNvSpPr>
          <p:nvPr>
            <p:ph type="body" sz="quarter" idx="16"/>
          </p:nvPr>
        </p:nvSpPr>
        <p:spPr/>
        <p:txBody>
          <a:bodyPr/>
          <a:lstStyle/>
          <a:p>
            <a:endParaRPr lang="de-CH" dirty="0"/>
          </a:p>
        </p:txBody>
      </p:sp>
      <p:pic>
        <p:nvPicPr>
          <p:cNvPr id="6" name="Picture 5">
            <a:extLst>
              <a:ext uri="{FF2B5EF4-FFF2-40B4-BE49-F238E27FC236}">
                <a16:creationId xmlns:a16="http://schemas.microsoft.com/office/drawing/2014/main" id="{4FF189DE-4143-4F76-983E-99FFD442DC6F}"/>
              </a:ext>
            </a:extLst>
          </p:cNvPr>
          <p:cNvPicPr>
            <a:picLocks noChangeAspect="1"/>
          </p:cNvPicPr>
          <p:nvPr/>
        </p:nvPicPr>
        <p:blipFill>
          <a:blip r:embed="rId2"/>
          <a:stretch>
            <a:fillRect/>
          </a:stretch>
        </p:blipFill>
        <p:spPr>
          <a:xfrm>
            <a:off x="1101969" y="971698"/>
            <a:ext cx="9785774" cy="4815068"/>
          </a:xfrm>
          <a:prstGeom prst="rect">
            <a:avLst/>
          </a:prstGeom>
        </p:spPr>
      </p:pic>
    </p:spTree>
    <p:extLst>
      <p:ext uri="{BB962C8B-B14F-4D97-AF65-F5344CB8AC3E}">
        <p14:creationId xmlns:p14="http://schemas.microsoft.com/office/powerpoint/2010/main" val="21821958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cat with green eyes&#10;&#10;Description automatically generated with medium confidence">
            <a:extLst>
              <a:ext uri="{FF2B5EF4-FFF2-40B4-BE49-F238E27FC236}">
                <a16:creationId xmlns:a16="http://schemas.microsoft.com/office/drawing/2014/main" id="{1DBFBBD0-2669-42E7-BEE3-074EFF2794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7000" y="0"/>
            <a:ext cx="6858000" cy="6858000"/>
          </a:xfrm>
          <a:prstGeom prst="rect">
            <a:avLst/>
          </a:prstGeom>
        </p:spPr>
      </p:pic>
    </p:spTree>
    <p:extLst>
      <p:ext uri="{BB962C8B-B14F-4D97-AF65-F5344CB8AC3E}">
        <p14:creationId xmlns:p14="http://schemas.microsoft.com/office/powerpoint/2010/main" val="260970885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6819129-C876-4AA4-8663-D5D5808150FB}"/>
              </a:ext>
            </a:extLst>
          </p:cNvPr>
          <p:cNvSpPr>
            <a:spLocks noGrp="1"/>
          </p:cNvSpPr>
          <p:nvPr>
            <p:ph type="body" sz="quarter" idx="13"/>
          </p:nvPr>
        </p:nvSpPr>
        <p:spPr/>
        <p:txBody>
          <a:bodyPr/>
          <a:lstStyle/>
          <a:p>
            <a:r>
              <a:rPr lang="en-AU" dirty="0"/>
              <a:t>Types of supervised ML</a:t>
            </a:r>
          </a:p>
        </p:txBody>
      </p:sp>
      <p:sp>
        <p:nvSpPr>
          <p:cNvPr id="3" name="Text Placeholder 2">
            <a:extLst>
              <a:ext uri="{FF2B5EF4-FFF2-40B4-BE49-F238E27FC236}">
                <a16:creationId xmlns:a16="http://schemas.microsoft.com/office/drawing/2014/main" id="{160E3810-342B-42B5-9562-490E133FFC30}"/>
              </a:ext>
            </a:extLst>
          </p:cNvPr>
          <p:cNvSpPr>
            <a:spLocks noGrp="1"/>
          </p:cNvSpPr>
          <p:nvPr>
            <p:ph type="body" sz="quarter" idx="15"/>
          </p:nvPr>
        </p:nvSpPr>
        <p:spPr/>
        <p:txBody>
          <a:bodyPr/>
          <a:lstStyle/>
          <a:p>
            <a:endParaRPr lang="en-AU"/>
          </a:p>
        </p:txBody>
      </p:sp>
      <p:sp>
        <p:nvSpPr>
          <p:cNvPr id="4" name="Text Placeholder 3">
            <a:extLst>
              <a:ext uri="{FF2B5EF4-FFF2-40B4-BE49-F238E27FC236}">
                <a16:creationId xmlns:a16="http://schemas.microsoft.com/office/drawing/2014/main" id="{91BD5B37-95A0-4A93-8F03-6E2DA7F3B4FC}"/>
              </a:ext>
            </a:extLst>
          </p:cNvPr>
          <p:cNvSpPr>
            <a:spLocks noGrp="1"/>
          </p:cNvSpPr>
          <p:nvPr>
            <p:ph type="body" sz="quarter" idx="16"/>
          </p:nvPr>
        </p:nvSpPr>
        <p:spPr/>
        <p:txBody>
          <a:bodyPr/>
          <a:lstStyle/>
          <a:p>
            <a:endParaRPr lang="en-AU" dirty="0"/>
          </a:p>
        </p:txBody>
      </p:sp>
    </p:spTree>
    <p:extLst>
      <p:ext uri="{BB962C8B-B14F-4D97-AF65-F5344CB8AC3E}">
        <p14:creationId xmlns:p14="http://schemas.microsoft.com/office/powerpoint/2010/main" val="117766647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109F05D-34FC-49E8-9465-CD6501148F81}"/>
              </a:ext>
            </a:extLst>
          </p:cNvPr>
          <p:cNvSpPr>
            <a:spLocks noGrp="1"/>
          </p:cNvSpPr>
          <p:nvPr>
            <p:ph type="body" sz="quarter" idx="13"/>
          </p:nvPr>
        </p:nvSpPr>
        <p:spPr/>
        <p:txBody>
          <a:bodyPr/>
          <a:lstStyle/>
          <a:p>
            <a:r>
              <a:rPr lang="de-CH" dirty="0" err="1"/>
              <a:t>Typical</a:t>
            </a:r>
            <a:r>
              <a:rPr lang="de-CH" dirty="0"/>
              <a:t> </a:t>
            </a:r>
            <a:r>
              <a:rPr lang="de-CH" dirty="0" err="1"/>
              <a:t>Supervised</a:t>
            </a:r>
            <a:r>
              <a:rPr lang="de-CH" dirty="0"/>
              <a:t> ML Workflow</a:t>
            </a:r>
          </a:p>
        </p:txBody>
      </p:sp>
      <p:sp>
        <p:nvSpPr>
          <p:cNvPr id="3" name="Text Placeholder 2">
            <a:extLst>
              <a:ext uri="{FF2B5EF4-FFF2-40B4-BE49-F238E27FC236}">
                <a16:creationId xmlns:a16="http://schemas.microsoft.com/office/drawing/2014/main" id="{0F50CD68-4C60-43CB-84F1-9B9378C01D49}"/>
              </a:ext>
            </a:extLst>
          </p:cNvPr>
          <p:cNvSpPr>
            <a:spLocks noGrp="1"/>
          </p:cNvSpPr>
          <p:nvPr>
            <p:ph type="body" sz="quarter" idx="15"/>
          </p:nvPr>
        </p:nvSpPr>
        <p:spPr/>
        <p:txBody>
          <a:bodyPr/>
          <a:lstStyle/>
          <a:p>
            <a:endParaRPr lang="de-CH"/>
          </a:p>
        </p:txBody>
      </p:sp>
      <p:sp>
        <p:nvSpPr>
          <p:cNvPr id="4" name="Text Placeholder 3">
            <a:extLst>
              <a:ext uri="{FF2B5EF4-FFF2-40B4-BE49-F238E27FC236}">
                <a16:creationId xmlns:a16="http://schemas.microsoft.com/office/drawing/2014/main" id="{AF4FE36A-F047-403B-8944-3751E111A1B9}"/>
              </a:ext>
            </a:extLst>
          </p:cNvPr>
          <p:cNvSpPr>
            <a:spLocks noGrp="1"/>
          </p:cNvSpPr>
          <p:nvPr>
            <p:ph type="body" sz="quarter" idx="16"/>
          </p:nvPr>
        </p:nvSpPr>
        <p:spPr>
          <a:xfrm>
            <a:off x="838200" y="1824567"/>
            <a:ext cx="4716780" cy="4080933"/>
          </a:xfrm>
        </p:spPr>
        <p:txBody>
          <a:bodyPr>
            <a:normAutofit/>
          </a:bodyPr>
          <a:lstStyle/>
          <a:p>
            <a:pPr marL="514350" indent="-514350">
              <a:buAutoNum type="arabicPeriod"/>
            </a:pPr>
            <a:r>
              <a:rPr lang="de-CH" dirty="0" err="1"/>
              <a:t>Define</a:t>
            </a:r>
            <a:r>
              <a:rPr lang="de-CH" dirty="0"/>
              <a:t> Goal</a:t>
            </a:r>
          </a:p>
          <a:p>
            <a:pPr marL="514350" indent="-514350">
              <a:buAutoNum type="arabicPeriod"/>
            </a:pPr>
            <a:r>
              <a:rPr lang="de-CH" dirty="0" err="1"/>
              <a:t>Get</a:t>
            </a:r>
            <a:r>
              <a:rPr lang="de-CH" dirty="0"/>
              <a:t> Data</a:t>
            </a:r>
          </a:p>
          <a:p>
            <a:pPr marL="514350" indent="-514350">
              <a:buAutoNum type="arabicPeriod"/>
            </a:pPr>
            <a:r>
              <a:rPr lang="de-CH" dirty="0" err="1"/>
              <a:t>Prepare</a:t>
            </a:r>
            <a:r>
              <a:rPr lang="de-CH" dirty="0"/>
              <a:t> Data</a:t>
            </a:r>
          </a:p>
          <a:p>
            <a:pPr marL="514350" indent="-514350">
              <a:buAutoNum type="arabicPeriod"/>
            </a:pPr>
            <a:r>
              <a:rPr lang="de-CH" dirty="0"/>
              <a:t>Create &amp; Train A Model</a:t>
            </a:r>
          </a:p>
          <a:p>
            <a:pPr marL="514350" indent="-514350">
              <a:buAutoNum type="arabicPeriod"/>
            </a:pPr>
            <a:r>
              <a:rPr lang="de-CH" dirty="0" err="1"/>
              <a:t>Evaluate</a:t>
            </a:r>
            <a:r>
              <a:rPr lang="de-CH" dirty="0"/>
              <a:t> &amp; </a:t>
            </a:r>
            <a:r>
              <a:rPr lang="de-CH" dirty="0" err="1"/>
              <a:t>Improve</a:t>
            </a:r>
            <a:endParaRPr lang="de-CH" dirty="0"/>
          </a:p>
          <a:p>
            <a:pPr marL="514350" indent="-514350">
              <a:buFont typeface="Arial" panose="020B0604020202020204" pitchFamily="34" charset="0"/>
              <a:buAutoNum type="arabicPeriod"/>
            </a:pPr>
            <a:r>
              <a:rPr lang="de-CH" dirty="0" err="1"/>
              <a:t>Make</a:t>
            </a:r>
            <a:r>
              <a:rPr lang="de-CH" dirty="0"/>
              <a:t> </a:t>
            </a:r>
            <a:r>
              <a:rPr lang="de-CH" dirty="0" err="1"/>
              <a:t>Predictions</a:t>
            </a:r>
            <a:endParaRPr lang="de-CH" dirty="0"/>
          </a:p>
        </p:txBody>
      </p:sp>
      <p:pic>
        <p:nvPicPr>
          <p:cNvPr id="6" name="Picture 5">
            <a:extLst>
              <a:ext uri="{FF2B5EF4-FFF2-40B4-BE49-F238E27FC236}">
                <a16:creationId xmlns:a16="http://schemas.microsoft.com/office/drawing/2014/main" id="{424CCF3F-3695-4C87-927E-98D637A85DF4}"/>
              </a:ext>
            </a:extLst>
          </p:cNvPr>
          <p:cNvPicPr>
            <a:picLocks noChangeAspect="1"/>
          </p:cNvPicPr>
          <p:nvPr/>
        </p:nvPicPr>
        <p:blipFill>
          <a:blip r:embed="rId3"/>
          <a:stretch>
            <a:fillRect/>
          </a:stretch>
        </p:blipFill>
        <p:spPr>
          <a:xfrm>
            <a:off x="5925957" y="1251366"/>
            <a:ext cx="5668166" cy="4601217"/>
          </a:xfrm>
          <a:prstGeom prst="rect">
            <a:avLst/>
          </a:prstGeom>
        </p:spPr>
      </p:pic>
    </p:spTree>
    <p:extLst>
      <p:ext uri="{BB962C8B-B14F-4D97-AF65-F5344CB8AC3E}">
        <p14:creationId xmlns:p14="http://schemas.microsoft.com/office/powerpoint/2010/main" val="188157274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4A39A554-8FC0-45A9-8586-D11BEB1672BA}"/>
              </a:ext>
            </a:extLst>
          </p:cNvPr>
          <p:cNvSpPr>
            <a:spLocks noGrp="1"/>
          </p:cNvSpPr>
          <p:nvPr>
            <p:ph type="body" sz="quarter" idx="13"/>
          </p:nvPr>
        </p:nvSpPr>
        <p:spPr/>
        <p:txBody>
          <a:bodyPr/>
          <a:lstStyle/>
          <a:p>
            <a:r>
              <a:rPr lang="de-CH" dirty="0"/>
              <a:t>Regression</a:t>
            </a:r>
          </a:p>
        </p:txBody>
      </p:sp>
      <p:sp>
        <p:nvSpPr>
          <p:cNvPr id="6" name="Text Placeholder 5">
            <a:extLst>
              <a:ext uri="{FF2B5EF4-FFF2-40B4-BE49-F238E27FC236}">
                <a16:creationId xmlns:a16="http://schemas.microsoft.com/office/drawing/2014/main" id="{AA785301-8EE5-4743-B290-1C80EBF17C79}"/>
              </a:ext>
            </a:extLst>
          </p:cNvPr>
          <p:cNvSpPr>
            <a:spLocks noGrp="1"/>
          </p:cNvSpPr>
          <p:nvPr>
            <p:ph type="body" sz="quarter" idx="15"/>
          </p:nvPr>
        </p:nvSpPr>
        <p:spPr/>
        <p:txBody>
          <a:bodyPr/>
          <a:lstStyle/>
          <a:p>
            <a:endParaRPr lang="de-CH"/>
          </a:p>
        </p:txBody>
      </p:sp>
      <p:sp>
        <p:nvSpPr>
          <p:cNvPr id="7" name="Text Placeholder 6">
            <a:extLst>
              <a:ext uri="{FF2B5EF4-FFF2-40B4-BE49-F238E27FC236}">
                <a16:creationId xmlns:a16="http://schemas.microsoft.com/office/drawing/2014/main" id="{7073FCF9-7B61-4956-B3FA-84FBE7CE8BBD}"/>
              </a:ext>
            </a:extLst>
          </p:cNvPr>
          <p:cNvSpPr>
            <a:spLocks noGrp="1"/>
          </p:cNvSpPr>
          <p:nvPr>
            <p:ph type="body" sz="quarter" idx="16"/>
          </p:nvPr>
        </p:nvSpPr>
        <p:spPr/>
        <p:txBody>
          <a:bodyPr/>
          <a:lstStyle/>
          <a:p>
            <a:r>
              <a:rPr lang="de-CH" dirty="0"/>
              <a:t>Gib </a:t>
            </a:r>
            <a:r>
              <a:rPr lang="de-CH" dirty="0" err="1"/>
              <a:t>linie</a:t>
            </a:r>
            <a:r>
              <a:rPr lang="de-CH" dirty="0"/>
              <a:t> vor oder probiere </a:t>
            </a:r>
            <a:r>
              <a:rPr lang="de-CH" dirty="0" err="1"/>
              <a:t>verschiedenearten</a:t>
            </a:r>
            <a:r>
              <a:rPr lang="de-CH" dirty="0"/>
              <a:t> von </a:t>
            </a:r>
            <a:r>
              <a:rPr lang="de-CH" dirty="0" err="1"/>
              <a:t>linien</a:t>
            </a:r>
            <a:r>
              <a:rPr lang="de-CH" dirty="0"/>
              <a:t> und wähle die beste</a:t>
            </a:r>
          </a:p>
        </p:txBody>
      </p:sp>
    </p:spTree>
    <p:extLst>
      <p:ext uri="{BB962C8B-B14F-4D97-AF65-F5344CB8AC3E}">
        <p14:creationId xmlns:p14="http://schemas.microsoft.com/office/powerpoint/2010/main" val="192082820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87839BE-0EC2-45CA-B2C7-358C944F3DF2}"/>
              </a:ext>
            </a:extLst>
          </p:cNvPr>
          <p:cNvSpPr>
            <a:spLocks noGrp="1"/>
          </p:cNvSpPr>
          <p:nvPr>
            <p:ph type="body" sz="quarter" idx="13"/>
          </p:nvPr>
        </p:nvSpPr>
        <p:spPr/>
        <p:txBody>
          <a:bodyPr/>
          <a:lstStyle/>
          <a:p>
            <a:endParaRPr lang="en-AU"/>
          </a:p>
        </p:txBody>
      </p:sp>
      <p:sp>
        <p:nvSpPr>
          <p:cNvPr id="3" name="Text Placeholder 2">
            <a:extLst>
              <a:ext uri="{FF2B5EF4-FFF2-40B4-BE49-F238E27FC236}">
                <a16:creationId xmlns:a16="http://schemas.microsoft.com/office/drawing/2014/main" id="{32493926-68B2-4BFA-828A-878FCEECD2DB}"/>
              </a:ext>
            </a:extLst>
          </p:cNvPr>
          <p:cNvSpPr>
            <a:spLocks noGrp="1"/>
          </p:cNvSpPr>
          <p:nvPr>
            <p:ph type="body" sz="quarter" idx="15"/>
          </p:nvPr>
        </p:nvSpPr>
        <p:spPr/>
        <p:txBody>
          <a:bodyPr/>
          <a:lstStyle/>
          <a:p>
            <a:endParaRPr lang="en-AU"/>
          </a:p>
        </p:txBody>
      </p:sp>
      <p:sp>
        <p:nvSpPr>
          <p:cNvPr id="4" name="Text Placeholder 3">
            <a:extLst>
              <a:ext uri="{FF2B5EF4-FFF2-40B4-BE49-F238E27FC236}">
                <a16:creationId xmlns:a16="http://schemas.microsoft.com/office/drawing/2014/main" id="{27EFB193-4308-405A-A2BC-AE6768AF870F}"/>
              </a:ext>
            </a:extLst>
          </p:cNvPr>
          <p:cNvSpPr>
            <a:spLocks noGrp="1"/>
          </p:cNvSpPr>
          <p:nvPr>
            <p:ph type="body" sz="quarter" idx="16"/>
          </p:nvPr>
        </p:nvSpPr>
        <p:spPr/>
        <p:txBody>
          <a:bodyPr/>
          <a:lstStyle/>
          <a:p>
            <a:endParaRPr lang="en-AU"/>
          </a:p>
        </p:txBody>
      </p:sp>
      <p:pic>
        <p:nvPicPr>
          <p:cNvPr id="6146" name="Picture 2">
            <a:extLst>
              <a:ext uri="{FF2B5EF4-FFF2-40B4-BE49-F238E27FC236}">
                <a16:creationId xmlns:a16="http://schemas.microsoft.com/office/drawing/2014/main" id="{FADBEACD-FACB-4590-815C-9A586AD6833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28812" y="2360083"/>
            <a:ext cx="8334375" cy="3009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844574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B20FB30-1307-4162-B27D-87F1BA909678}"/>
              </a:ext>
            </a:extLst>
          </p:cNvPr>
          <p:cNvSpPr>
            <a:spLocks noGrp="1"/>
          </p:cNvSpPr>
          <p:nvPr>
            <p:ph type="body" sz="quarter" idx="13"/>
          </p:nvPr>
        </p:nvSpPr>
        <p:spPr/>
        <p:txBody>
          <a:bodyPr/>
          <a:lstStyle/>
          <a:p>
            <a:r>
              <a:rPr lang="en-AU" dirty="0"/>
              <a:t>Classification</a:t>
            </a:r>
          </a:p>
        </p:txBody>
      </p:sp>
      <p:sp>
        <p:nvSpPr>
          <p:cNvPr id="3" name="Text Placeholder 2">
            <a:extLst>
              <a:ext uri="{FF2B5EF4-FFF2-40B4-BE49-F238E27FC236}">
                <a16:creationId xmlns:a16="http://schemas.microsoft.com/office/drawing/2014/main" id="{47BCE139-575F-4A2D-A6D2-C22EAE2C0428}"/>
              </a:ext>
            </a:extLst>
          </p:cNvPr>
          <p:cNvSpPr>
            <a:spLocks noGrp="1"/>
          </p:cNvSpPr>
          <p:nvPr>
            <p:ph type="body" sz="quarter" idx="15"/>
          </p:nvPr>
        </p:nvSpPr>
        <p:spPr/>
        <p:txBody>
          <a:bodyPr/>
          <a:lstStyle/>
          <a:p>
            <a:endParaRPr lang="en-AU"/>
          </a:p>
        </p:txBody>
      </p:sp>
      <p:sp>
        <p:nvSpPr>
          <p:cNvPr id="4" name="Text Placeholder 3">
            <a:extLst>
              <a:ext uri="{FF2B5EF4-FFF2-40B4-BE49-F238E27FC236}">
                <a16:creationId xmlns:a16="http://schemas.microsoft.com/office/drawing/2014/main" id="{8B46E562-718F-4054-B720-D5A318EE0ACD}"/>
              </a:ext>
            </a:extLst>
          </p:cNvPr>
          <p:cNvSpPr>
            <a:spLocks noGrp="1"/>
          </p:cNvSpPr>
          <p:nvPr>
            <p:ph type="body" sz="quarter" idx="16"/>
          </p:nvPr>
        </p:nvSpPr>
        <p:spPr/>
        <p:txBody>
          <a:bodyPr/>
          <a:lstStyle/>
          <a:p>
            <a:endParaRPr lang="en-AU"/>
          </a:p>
        </p:txBody>
      </p:sp>
    </p:spTree>
    <p:extLst>
      <p:ext uri="{BB962C8B-B14F-4D97-AF65-F5344CB8AC3E}">
        <p14:creationId xmlns:p14="http://schemas.microsoft.com/office/powerpoint/2010/main" val="394336153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63BC363-D0DE-4C4D-AB0D-2CCE969FD3AE}"/>
              </a:ext>
            </a:extLst>
          </p:cNvPr>
          <p:cNvSpPr>
            <a:spLocks noGrp="1"/>
          </p:cNvSpPr>
          <p:nvPr>
            <p:ph type="body" sz="quarter" idx="13"/>
          </p:nvPr>
        </p:nvSpPr>
        <p:spPr/>
        <p:txBody>
          <a:bodyPr/>
          <a:lstStyle/>
          <a:p>
            <a:r>
              <a:rPr lang="de-CH" dirty="0" err="1"/>
              <a:t>Decision</a:t>
            </a:r>
            <a:r>
              <a:rPr lang="de-CH" dirty="0"/>
              <a:t> </a:t>
            </a:r>
            <a:r>
              <a:rPr lang="de-CH" dirty="0" err="1"/>
              <a:t>Trees</a:t>
            </a:r>
            <a:endParaRPr lang="de-CH" dirty="0"/>
          </a:p>
        </p:txBody>
      </p:sp>
      <p:sp>
        <p:nvSpPr>
          <p:cNvPr id="3" name="Text Placeholder 2">
            <a:extLst>
              <a:ext uri="{FF2B5EF4-FFF2-40B4-BE49-F238E27FC236}">
                <a16:creationId xmlns:a16="http://schemas.microsoft.com/office/drawing/2014/main" id="{DAAED543-C4BC-46C6-B63F-A603C6B1289C}"/>
              </a:ext>
            </a:extLst>
          </p:cNvPr>
          <p:cNvSpPr>
            <a:spLocks noGrp="1"/>
          </p:cNvSpPr>
          <p:nvPr>
            <p:ph type="body" sz="quarter" idx="15"/>
          </p:nvPr>
        </p:nvSpPr>
        <p:spPr/>
        <p:txBody>
          <a:bodyPr/>
          <a:lstStyle/>
          <a:p>
            <a:endParaRPr lang="de-CH"/>
          </a:p>
        </p:txBody>
      </p:sp>
      <p:sp>
        <p:nvSpPr>
          <p:cNvPr id="4" name="Text Placeholder 3">
            <a:extLst>
              <a:ext uri="{FF2B5EF4-FFF2-40B4-BE49-F238E27FC236}">
                <a16:creationId xmlns:a16="http://schemas.microsoft.com/office/drawing/2014/main" id="{19FCC95E-B961-4FB9-B2AD-B464FE1559FE}"/>
              </a:ext>
            </a:extLst>
          </p:cNvPr>
          <p:cNvSpPr>
            <a:spLocks noGrp="1"/>
          </p:cNvSpPr>
          <p:nvPr>
            <p:ph type="body" sz="quarter" idx="16"/>
          </p:nvPr>
        </p:nvSpPr>
        <p:spPr/>
        <p:txBody>
          <a:bodyPr/>
          <a:lstStyle/>
          <a:p>
            <a:endParaRPr lang="de-CH"/>
          </a:p>
        </p:txBody>
      </p:sp>
      <p:pic>
        <p:nvPicPr>
          <p:cNvPr id="6" name="Picture 5" descr="Diagram, schematic&#10;&#10;Description automatically generated">
            <a:extLst>
              <a:ext uri="{FF2B5EF4-FFF2-40B4-BE49-F238E27FC236}">
                <a16:creationId xmlns:a16="http://schemas.microsoft.com/office/drawing/2014/main" id="{C2CE8B92-A7A8-4C1B-8EA3-E49D1C0CC2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52500"/>
            <a:ext cx="12192000" cy="6453441"/>
          </a:xfrm>
          <a:prstGeom prst="rect">
            <a:avLst/>
          </a:prstGeom>
        </p:spPr>
      </p:pic>
    </p:spTree>
    <p:extLst>
      <p:ext uri="{BB962C8B-B14F-4D97-AF65-F5344CB8AC3E}">
        <p14:creationId xmlns:p14="http://schemas.microsoft.com/office/powerpoint/2010/main" val="26707488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8E529A1-9477-4C65-A324-9502E2D931D0}"/>
              </a:ext>
            </a:extLst>
          </p:cNvPr>
          <p:cNvSpPr>
            <a:spLocks noGrp="1"/>
          </p:cNvSpPr>
          <p:nvPr>
            <p:ph type="body" sz="quarter" idx="13"/>
          </p:nvPr>
        </p:nvSpPr>
        <p:spPr/>
        <p:txBody>
          <a:bodyPr/>
          <a:lstStyle/>
          <a:p>
            <a:r>
              <a:rPr lang="en-AU" dirty="0" err="1"/>
              <a:t>Perceprton</a:t>
            </a:r>
            <a:r>
              <a:rPr lang="en-AU" dirty="0"/>
              <a:t> </a:t>
            </a:r>
          </a:p>
        </p:txBody>
      </p:sp>
      <p:sp>
        <p:nvSpPr>
          <p:cNvPr id="3" name="Text Placeholder 2">
            <a:extLst>
              <a:ext uri="{FF2B5EF4-FFF2-40B4-BE49-F238E27FC236}">
                <a16:creationId xmlns:a16="http://schemas.microsoft.com/office/drawing/2014/main" id="{775DD6E6-ED7D-4123-81CF-FADE3A82A824}"/>
              </a:ext>
            </a:extLst>
          </p:cNvPr>
          <p:cNvSpPr>
            <a:spLocks noGrp="1"/>
          </p:cNvSpPr>
          <p:nvPr>
            <p:ph type="body" sz="quarter" idx="15"/>
          </p:nvPr>
        </p:nvSpPr>
        <p:spPr/>
        <p:txBody>
          <a:bodyPr/>
          <a:lstStyle/>
          <a:p>
            <a:endParaRPr lang="en-AU"/>
          </a:p>
        </p:txBody>
      </p:sp>
      <p:sp>
        <p:nvSpPr>
          <p:cNvPr id="4" name="Text Placeholder 3">
            <a:extLst>
              <a:ext uri="{FF2B5EF4-FFF2-40B4-BE49-F238E27FC236}">
                <a16:creationId xmlns:a16="http://schemas.microsoft.com/office/drawing/2014/main" id="{D48F039E-7FD9-43C8-BB14-60AB61DA5114}"/>
              </a:ext>
            </a:extLst>
          </p:cNvPr>
          <p:cNvSpPr>
            <a:spLocks noGrp="1"/>
          </p:cNvSpPr>
          <p:nvPr>
            <p:ph type="body" sz="quarter" idx="16"/>
          </p:nvPr>
        </p:nvSpPr>
        <p:spPr/>
        <p:txBody>
          <a:bodyPr/>
          <a:lstStyle/>
          <a:p>
            <a:r>
              <a:rPr lang="en-AU" dirty="0"/>
              <a:t>Algo</a:t>
            </a:r>
          </a:p>
        </p:txBody>
      </p:sp>
    </p:spTree>
    <p:extLst>
      <p:ext uri="{BB962C8B-B14F-4D97-AF65-F5344CB8AC3E}">
        <p14:creationId xmlns:p14="http://schemas.microsoft.com/office/powerpoint/2010/main" val="163906581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0ABEF3A-6A7E-4308-A3A8-2128CE0BE318}"/>
              </a:ext>
            </a:extLst>
          </p:cNvPr>
          <p:cNvSpPr>
            <a:spLocks noGrp="1"/>
          </p:cNvSpPr>
          <p:nvPr>
            <p:ph type="body" sz="quarter" idx="13"/>
          </p:nvPr>
        </p:nvSpPr>
        <p:spPr/>
        <p:txBody>
          <a:bodyPr/>
          <a:lstStyle/>
          <a:p>
            <a:r>
              <a:rPr lang="de-CH" dirty="0"/>
              <a:t>Support Vector Machines</a:t>
            </a:r>
          </a:p>
        </p:txBody>
      </p:sp>
      <p:sp>
        <p:nvSpPr>
          <p:cNvPr id="3" name="Text Placeholder 2">
            <a:extLst>
              <a:ext uri="{FF2B5EF4-FFF2-40B4-BE49-F238E27FC236}">
                <a16:creationId xmlns:a16="http://schemas.microsoft.com/office/drawing/2014/main" id="{6E785CDE-AA95-4DCA-9AE8-9A4B39A0B3A7}"/>
              </a:ext>
            </a:extLst>
          </p:cNvPr>
          <p:cNvSpPr>
            <a:spLocks noGrp="1"/>
          </p:cNvSpPr>
          <p:nvPr>
            <p:ph type="body" sz="quarter" idx="15"/>
          </p:nvPr>
        </p:nvSpPr>
        <p:spPr/>
        <p:txBody>
          <a:bodyPr/>
          <a:lstStyle/>
          <a:p>
            <a:endParaRPr lang="de-CH"/>
          </a:p>
        </p:txBody>
      </p:sp>
      <p:sp>
        <p:nvSpPr>
          <p:cNvPr id="4" name="Text Placeholder 3">
            <a:extLst>
              <a:ext uri="{FF2B5EF4-FFF2-40B4-BE49-F238E27FC236}">
                <a16:creationId xmlns:a16="http://schemas.microsoft.com/office/drawing/2014/main" id="{453F5831-C73A-4A09-85B9-0130363E73D4}"/>
              </a:ext>
            </a:extLst>
          </p:cNvPr>
          <p:cNvSpPr>
            <a:spLocks noGrp="1"/>
          </p:cNvSpPr>
          <p:nvPr>
            <p:ph type="body" sz="quarter" idx="16"/>
          </p:nvPr>
        </p:nvSpPr>
        <p:spPr>
          <a:xfrm>
            <a:off x="838200" y="1995487"/>
            <a:ext cx="10515600" cy="4080933"/>
          </a:xfrm>
        </p:spPr>
        <p:txBody>
          <a:bodyPr/>
          <a:lstStyle/>
          <a:p>
            <a:endParaRPr lang="de-CH" dirty="0"/>
          </a:p>
        </p:txBody>
      </p:sp>
      <p:grpSp>
        <p:nvGrpSpPr>
          <p:cNvPr id="5" name="Group 4">
            <a:extLst>
              <a:ext uri="{FF2B5EF4-FFF2-40B4-BE49-F238E27FC236}">
                <a16:creationId xmlns:a16="http://schemas.microsoft.com/office/drawing/2014/main" id="{B69F7E73-DE08-4089-B4B8-5B43D72B9CD1}"/>
              </a:ext>
            </a:extLst>
          </p:cNvPr>
          <p:cNvGrpSpPr/>
          <p:nvPr/>
        </p:nvGrpSpPr>
        <p:grpSpPr>
          <a:xfrm>
            <a:off x="1862137" y="1499658"/>
            <a:ext cx="8799534" cy="4505325"/>
            <a:chOff x="1862137" y="1499658"/>
            <a:chExt cx="8799534" cy="4505325"/>
          </a:xfrm>
        </p:grpSpPr>
        <p:pic>
          <p:nvPicPr>
            <p:cNvPr id="1026" name="Picture 2" descr="Support Vector Machines | Pier Paolo Ippolito">
              <a:extLst>
                <a:ext uri="{FF2B5EF4-FFF2-40B4-BE49-F238E27FC236}">
                  <a16:creationId xmlns:a16="http://schemas.microsoft.com/office/drawing/2014/main" id="{801D3C81-9827-4586-A174-8B4E22D6740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9846"/>
            <a:stretch/>
          </p:blipFill>
          <p:spPr bwMode="auto">
            <a:xfrm>
              <a:off x="6261904" y="1499658"/>
              <a:ext cx="4399767" cy="450532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Support Vector Machines | Pier Paolo Ippolito">
              <a:extLst>
                <a:ext uri="{FF2B5EF4-FFF2-40B4-BE49-F238E27FC236}">
                  <a16:creationId xmlns:a16="http://schemas.microsoft.com/office/drawing/2014/main" id="{F43DDB39-55B2-42CD-A99D-EF7EE6B99F9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49846"/>
            <a:stretch/>
          </p:blipFill>
          <p:spPr bwMode="auto">
            <a:xfrm>
              <a:off x="1862137" y="1499658"/>
              <a:ext cx="4399767" cy="450532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68395675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FB4E13E-01F6-483F-AA01-C7FAE6468107}"/>
              </a:ext>
            </a:extLst>
          </p:cNvPr>
          <p:cNvSpPr>
            <a:spLocks noGrp="1"/>
          </p:cNvSpPr>
          <p:nvPr>
            <p:ph type="body" sz="quarter" idx="13"/>
          </p:nvPr>
        </p:nvSpPr>
        <p:spPr/>
        <p:txBody>
          <a:bodyPr/>
          <a:lstStyle/>
          <a:p>
            <a:endParaRPr lang="en-AU"/>
          </a:p>
        </p:txBody>
      </p:sp>
      <p:sp>
        <p:nvSpPr>
          <p:cNvPr id="3" name="Text Placeholder 2">
            <a:extLst>
              <a:ext uri="{FF2B5EF4-FFF2-40B4-BE49-F238E27FC236}">
                <a16:creationId xmlns:a16="http://schemas.microsoft.com/office/drawing/2014/main" id="{A18F459B-4747-4376-98F4-C75FF422C273}"/>
              </a:ext>
            </a:extLst>
          </p:cNvPr>
          <p:cNvSpPr>
            <a:spLocks noGrp="1"/>
          </p:cNvSpPr>
          <p:nvPr>
            <p:ph type="body" sz="quarter" idx="15"/>
          </p:nvPr>
        </p:nvSpPr>
        <p:spPr/>
        <p:txBody>
          <a:bodyPr/>
          <a:lstStyle/>
          <a:p>
            <a:endParaRPr lang="en-AU"/>
          </a:p>
        </p:txBody>
      </p:sp>
      <p:sp>
        <p:nvSpPr>
          <p:cNvPr id="4" name="Text Placeholder 3">
            <a:extLst>
              <a:ext uri="{FF2B5EF4-FFF2-40B4-BE49-F238E27FC236}">
                <a16:creationId xmlns:a16="http://schemas.microsoft.com/office/drawing/2014/main" id="{9C38C2F4-69E6-43DF-811D-6FDF8C47B78F}"/>
              </a:ext>
            </a:extLst>
          </p:cNvPr>
          <p:cNvSpPr>
            <a:spLocks noGrp="1"/>
          </p:cNvSpPr>
          <p:nvPr>
            <p:ph type="body" sz="quarter" idx="16"/>
          </p:nvPr>
        </p:nvSpPr>
        <p:spPr/>
        <p:txBody>
          <a:bodyPr/>
          <a:lstStyle/>
          <a:p>
            <a:endParaRPr lang="en-AU"/>
          </a:p>
        </p:txBody>
      </p:sp>
      <p:pic>
        <p:nvPicPr>
          <p:cNvPr id="8194" name="Picture 2">
            <a:extLst>
              <a:ext uri="{FF2B5EF4-FFF2-40B4-BE49-F238E27FC236}">
                <a16:creationId xmlns:a16="http://schemas.microsoft.com/office/drawing/2014/main" id="{CCFFF93E-C62E-4430-A124-7BF86AAD77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163"/>
            <a:ext cx="12192000" cy="67960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705619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3068BBA-E147-4DC8-8E4E-917FF140F34B}"/>
              </a:ext>
            </a:extLst>
          </p:cNvPr>
          <p:cNvSpPr>
            <a:spLocks noGrp="1"/>
          </p:cNvSpPr>
          <p:nvPr>
            <p:ph type="body" sz="quarter" idx="13"/>
          </p:nvPr>
        </p:nvSpPr>
        <p:spPr/>
        <p:txBody>
          <a:bodyPr/>
          <a:lstStyle/>
          <a:p>
            <a:r>
              <a:rPr lang="en-AU" dirty="0"/>
              <a:t>Classification</a:t>
            </a:r>
          </a:p>
        </p:txBody>
      </p:sp>
      <p:sp>
        <p:nvSpPr>
          <p:cNvPr id="3" name="Text Placeholder 2">
            <a:extLst>
              <a:ext uri="{FF2B5EF4-FFF2-40B4-BE49-F238E27FC236}">
                <a16:creationId xmlns:a16="http://schemas.microsoft.com/office/drawing/2014/main" id="{53F22427-1B9C-47A9-A3ED-7F4CFD267E27}"/>
              </a:ext>
            </a:extLst>
          </p:cNvPr>
          <p:cNvSpPr>
            <a:spLocks noGrp="1"/>
          </p:cNvSpPr>
          <p:nvPr>
            <p:ph type="body" sz="quarter" idx="15"/>
          </p:nvPr>
        </p:nvSpPr>
        <p:spPr>
          <a:xfrm>
            <a:off x="838200" y="1084528"/>
            <a:ext cx="11023684" cy="582083"/>
          </a:xfrm>
        </p:spPr>
        <p:txBody>
          <a:bodyPr/>
          <a:lstStyle/>
          <a:p>
            <a:r>
              <a:rPr lang="en-AU" b="0" dirty="0"/>
              <a:t>Advanced</a:t>
            </a:r>
          </a:p>
        </p:txBody>
      </p:sp>
      <p:pic>
        <p:nvPicPr>
          <p:cNvPr id="3076" name="Picture 4" descr="Multiclass Classification Using Support Vector Machines | Baeldung on  Computer Science">
            <a:extLst>
              <a:ext uri="{FF2B5EF4-FFF2-40B4-BE49-F238E27FC236}">
                <a16:creationId xmlns:a16="http://schemas.microsoft.com/office/drawing/2014/main" id="{E2FEA9A4-05BD-4264-BED2-724B1F0C9E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1430" y="2229596"/>
            <a:ext cx="3504641" cy="2988518"/>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a:extLst>
              <a:ext uri="{FF2B5EF4-FFF2-40B4-BE49-F238E27FC236}">
                <a16:creationId xmlns:a16="http://schemas.microsoft.com/office/drawing/2014/main" id="{DA460614-6D38-477D-8788-DF207B2E018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00871" y="2444753"/>
            <a:ext cx="6958313" cy="277336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F8FBD1E-5A24-4145-A6F6-D18CA4E5FFAA}"/>
              </a:ext>
            </a:extLst>
          </p:cNvPr>
          <p:cNvSpPr txBox="1"/>
          <p:nvPr/>
        </p:nvSpPr>
        <p:spPr>
          <a:xfrm>
            <a:off x="724605" y="1855627"/>
            <a:ext cx="3338289" cy="400110"/>
          </a:xfrm>
          <a:prstGeom prst="rect">
            <a:avLst/>
          </a:prstGeom>
          <a:noFill/>
        </p:spPr>
        <p:txBody>
          <a:bodyPr wrap="square" rtlCol="0">
            <a:spAutoFit/>
          </a:bodyPr>
          <a:lstStyle/>
          <a:p>
            <a:r>
              <a:rPr lang="en-AU" sz="2000" b="1" dirty="0"/>
              <a:t>Multi-Class Classification</a:t>
            </a:r>
          </a:p>
        </p:txBody>
      </p:sp>
      <p:sp>
        <p:nvSpPr>
          <p:cNvPr id="8" name="TextBox 7">
            <a:extLst>
              <a:ext uri="{FF2B5EF4-FFF2-40B4-BE49-F238E27FC236}">
                <a16:creationId xmlns:a16="http://schemas.microsoft.com/office/drawing/2014/main" id="{8BDE7EB5-B1CC-42D4-BF39-6FBC52C33C71}"/>
              </a:ext>
            </a:extLst>
          </p:cNvPr>
          <p:cNvSpPr txBox="1"/>
          <p:nvPr/>
        </p:nvSpPr>
        <p:spPr>
          <a:xfrm>
            <a:off x="6857956" y="1855627"/>
            <a:ext cx="3044142" cy="400110"/>
          </a:xfrm>
          <a:prstGeom prst="rect">
            <a:avLst/>
          </a:prstGeom>
          <a:noFill/>
        </p:spPr>
        <p:txBody>
          <a:bodyPr wrap="square" rtlCol="0">
            <a:spAutoFit/>
          </a:bodyPr>
          <a:lstStyle/>
          <a:p>
            <a:r>
              <a:rPr lang="en-AU" sz="2000" b="1" dirty="0"/>
              <a:t>Feature Transformation</a:t>
            </a:r>
          </a:p>
        </p:txBody>
      </p:sp>
    </p:spTree>
    <p:extLst>
      <p:ext uri="{BB962C8B-B14F-4D97-AF65-F5344CB8AC3E}">
        <p14:creationId xmlns:p14="http://schemas.microsoft.com/office/powerpoint/2010/main" val="991534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erson and a dog&#10;&#10;Description automatically generated with medium confidence">
            <a:extLst>
              <a:ext uri="{FF2B5EF4-FFF2-40B4-BE49-F238E27FC236}">
                <a16:creationId xmlns:a16="http://schemas.microsoft.com/office/drawing/2014/main" id="{3DE7F6B1-6891-43D1-B9A6-9DE0614A968F}"/>
              </a:ext>
            </a:extLst>
          </p:cNvPr>
          <p:cNvPicPr>
            <a:picLocks noChangeAspect="1"/>
          </p:cNvPicPr>
          <p:nvPr/>
        </p:nvPicPr>
        <p:blipFill rotWithShape="1">
          <a:blip r:embed="rId3">
            <a:extLst>
              <a:ext uri="{28A0092B-C50C-407E-A947-70E740481C1C}">
                <a14:useLocalDpi xmlns:a14="http://schemas.microsoft.com/office/drawing/2010/main" val="0"/>
              </a:ext>
            </a:extLst>
          </a:blip>
          <a:srcRect l="57594" t="13193" r="-388" b="20584"/>
          <a:stretch/>
        </p:blipFill>
        <p:spPr>
          <a:xfrm>
            <a:off x="3538330" y="1202634"/>
            <a:ext cx="5115340" cy="4452731"/>
          </a:xfrm>
          <a:prstGeom prst="rect">
            <a:avLst/>
          </a:prstGeom>
        </p:spPr>
      </p:pic>
    </p:spTree>
    <p:extLst>
      <p:ext uri="{BB962C8B-B14F-4D97-AF65-F5344CB8AC3E}">
        <p14:creationId xmlns:p14="http://schemas.microsoft.com/office/powerpoint/2010/main" val="164851065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DB65EC7-107D-4DDA-9120-F6CD83C664A5}"/>
              </a:ext>
            </a:extLst>
          </p:cNvPr>
          <p:cNvSpPr>
            <a:spLocks noGrp="1"/>
          </p:cNvSpPr>
          <p:nvPr>
            <p:ph type="body" sz="quarter" idx="13"/>
          </p:nvPr>
        </p:nvSpPr>
        <p:spPr/>
        <p:txBody>
          <a:bodyPr/>
          <a:lstStyle/>
          <a:p>
            <a:r>
              <a:rPr lang="en-AU" dirty="0"/>
              <a:t>Neural Networks</a:t>
            </a:r>
          </a:p>
          <a:p>
            <a:endParaRPr lang="en-AU" dirty="0"/>
          </a:p>
        </p:txBody>
      </p:sp>
      <p:sp>
        <p:nvSpPr>
          <p:cNvPr id="3" name="Text Placeholder 2">
            <a:extLst>
              <a:ext uri="{FF2B5EF4-FFF2-40B4-BE49-F238E27FC236}">
                <a16:creationId xmlns:a16="http://schemas.microsoft.com/office/drawing/2014/main" id="{3669A297-270C-4158-9F51-416BD2972190}"/>
              </a:ext>
            </a:extLst>
          </p:cNvPr>
          <p:cNvSpPr>
            <a:spLocks noGrp="1"/>
          </p:cNvSpPr>
          <p:nvPr>
            <p:ph type="body" sz="quarter" idx="15"/>
          </p:nvPr>
        </p:nvSpPr>
        <p:spPr/>
        <p:txBody>
          <a:bodyPr/>
          <a:lstStyle/>
          <a:p>
            <a:endParaRPr lang="en-AU" dirty="0"/>
          </a:p>
        </p:txBody>
      </p:sp>
      <p:sp>
        <p:nvSpPr>
          <p:cNvPr id="4" name="Text Placeholder 3">
            <a:extLst>
              <a:ext uri="{FF2B5EF4-FFF2-40B4-BE49-F238E27FC236}">
                <a16:creationId xmlns:a16="http://schemas.microsoft.com/office/drawing/2014/main" id="{9D77D454-DDDE-4120-8B86-9CE8E45536E8}"/>
              </a:ext>
            </a:extLst>
          </p:cNvPr>
          <p:cNvSpPr>
            <a:spLocks noGrp="1"/>
          </p:cNvSpPr>
          <p:nvPr>
            <p:ph type="body" sz="quarter" idx="16"/>
          </p:nvPr>
        </p:nvSpPr>
        <p:spPr/>
        <p:txBody>
          <a:bodyPr/>
          <a:lstStyle/>
          <a:p>
            <a:endParaRPr lang="en-AU"/>
          </a:p>
        </p:txBody>
      </p:sp>
    </p:spTree>
    <p:extLst>
      <p:ext uri="{BB962C8B-B14F-4D97-AF65-F5344CB8AC3E}">
        <p14:creationId xmlns:p14="http://schemas.microsoft.com/office/powerpoint/2010/main" val="16329295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978BB2B-578A-447C-839A-5FF687E430D3}"/>
              </a:ext>
            </a:extLst>
          </p:cNvPr>
          <p:cNvSpPr>
            <a:spLocks noGrp="1"/>
          </p:cNvSpPr>
          <p:nvPr>
            <p:ph type="body" sz="quarter" idx="13"/>
          </p:nvPr>
        </p:nvSpPr>
        <p:spPr/>
        <p:txBody>
          <a:bodyPr/>
          <a:lstStyle/>
          <a:p>
            <a:r>
              <a:rPr lang="de-CH" dirty="0" err="1"/>
              <a:t>Neural</a:t>
            </a:r>
            <a:r>
              <a:rPr lang="de-CH" dirty="0"/>
              <a:t> Networks</a:t>
            </a:r>
          </a:p>
        </p:txBody>
      </p:sp>
      <p:sp>
        <p:nvSpPr>
          <p:cNvPr id="3" name="Text Placeholder 2">
            <a:extLst>
              <a:ext uri="{FF2B5EF4-FFF2-40B4-BE49-F238E27FC236}">
                <a16:creationId xmlns:a16="http://schemas.microsoft.com/office/drawing/2014/main" id="{E9D54476-2E47-4127-9204-CB48E2111DC5}"/>
              </a:ext>
            </a:extLst>
          </p:cNvPr>
          <p:cNvSpPr>
            <a:spLocks noGrp="1"/>
          </p:cNvSpPr>
          <p:nvPr>
            <p:ph type="body" sz="quarter" idx="15"/>
          </p:nvPr>
        </p:nvSpPr>
        <p:spPr/>
        <p:txBody>
          <a:bodyPr/>
          <a:lstStyle/>
          <a:p>
            <a:r>
              <a:rPr lang="de-CH" dirty="0"/>
              <a:t>Try </a:t>
            </a:r>
            <a:r>
              <a:rPr lang="de-CH" dirty="0" err="1"/>
              <a:t>it</a:t>
            </a:r>
            <a:r>
              <a:rPr lang="de-CH" dirty="0"/>
              <a:t> out </a:t>
            </a:r>
            <a:r>
              <a:rPr lang="de-CH" dirty="0" err="1"/>
              <a:t>yourselfs</a:t>
            </a:r>
            <a:endParaRPr lang="de-CH" dirty="0"/>
          </a:p>
        </p:txBody>
      </p:sp>
      <p:sp>
        <p:nvSpPr>
          <p:cNvPr id="4" name="Text Placeholder 3">
            <a:extLst>
              <a:ext uri="{FF2B5EF4-FFF2-40B4-BE49-F238E27FC236}">
                <a16:creationId xmlns:a16="http://schemas.microsoft.com/office/drawing/2014/main" id="{77E70B7C-E5E6-4D16-B442-7C4B64F4EB45}"/>
              </a:ext>
            </a:extLst>
          </p:cNvPr>
          <p:cNvSpPr>
            <a:spLocks noGrp="1"/>
          </p:cNvSpPr>
          <p:nvPr>
            <p:ph type="body" sz="quarter" idx="16"/>
          </p:nvPr>
        </p:nvSpPr>
        <p:spPr/>
        <p:txBody>
          <a:bodyPr/>
          <a:lstStyle/>
          <a:p>
            <a:endParaRPr lang="de-CH" dirty="0"/>
          </a:p>
        </p:txBody>
      </p:sp>
      <p:pic>
        <p:nvPicPr>
          <p:cNvPr id="6" name="Picture 5">
            <a:extLst>
              <a:ext uri="{FF2B5EF4-FFF2-40B4-BE49-F238E27FC236}">
                <a16:creationId xmlns:a16="http://schemas.microsoft.com/office/drawing/2014/main" id="{69AF9C34-8A8C-4137-ACD1-04343AD5B841}"/>
              </a:ext>
            </a:extLst>
          </p:cNvPr>
          <p:cNvPicPr>
            <a:picLocks noChangeAspect="1"/>
          </p:cNvPicPr>
          <p:nvPr/>
        </p:nvPicPr>
        <p:blipFill>
          <a:blip r:embed="rId3"/>
          <a:stretch>
            <a:fillRect/>
          </a:stretch>
        </p:blipFill>
        <p:spPr>
          <a:xfrm>
            <a:off x="1516283" y="1717648"/>
            <a:ext cx="9159433" cy="4134935"/>
          </a:xfrm>
          <a:prstGeom prst="rect">
            <a:avLst/>
          </a:prstGeom>
        </p:spPr>
      </p:pic>
    </p:spTree>
    <p:extLst>
      <p:ext uri="{BB962C8B-B14F-4D97-AF65-F5344CB8AC3E}">
        <p14:creationId xmlns:p14="http://schemas.microsoft.com/office/powerpoint/2010/main" val="87055557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978BB2B-578A-447C-839A-5FF687E430D3}"/>
              </a:ext>
            </a:extLst>
          </p:cNvPr>
          <p:cNvSpPr>
            <a:spLocks noGrp="1"/>
          </p:cNvSpPr>
          <p:nvPr>
            <p:ph type="body" sz="quarter" idx="13"/>
          </p:nvPr>
        </p:nvSpPr>
        <p:spPr/>
        <p:txBody>
          <a:bodyPr/>
          <a:lstStyle/>
          <a:p>
            <a:r>
              <a:rPr lang="de-CH" dirty="0" err="1"/>
              <a:t>Neural</a:t>
            </a:r>
            <a:r>
              <a:rPr lang="de-CH" dirty="0"/>
              <a:t> Networks</a:t>
            </a:r>
          </a:p>
        </p:txBody>
      </p:sp>
      <p:sp>
        <p:nvSpPr>
          <p:cNvPr id="3" name="Text Placeholder 2">
            <a:extLst>
              <a:ext uri="{FF2B5EF4-FFF2-40B4-BE49-F238E27FC236}">
                <a16:creationId xmlns:a16="http://schemas.microsoft.com/office/drawing/2014/main" id="{E9D54476-2E47-4127-9204-CB48E2111DC5}"/>
              </a:ext>
            </a:extLst>
          </p:cNvPr>
          <p:cNvSpPr>
            <a:spLocks noGrp="1"/>
          </p:cNvSpPr>
          <p:nvPr>
            <p:ph type="body" sz="quarter" idx="15"/>
          </p:nvPr>
        </p:nvSpPr>
        <p:spPr/>
        <p:txBody>
          <a:bodyPr/>
          <a:lstStyle/>
          <a:p>
            <a:endParaRPr lang="de-CH"/>
          </a:p>
        </p:txBody>
      </p:sp>
      <p:sp>
        <p:nvSpPr>
          <p:cNvPr id="4" name="Text Placeholder 3">
            <a:extLst>
              <a:ext uri="{FF2B5EF4-FFF2-40B4-BE49-F238E27FC236}">
                <a16:creationId xmlns:a16="http://schemas.microsoft.com/office/drawing/2014/main" id="{77E70B7C-E5E6-4D16-B442-7C4B64F4EB45}"/>
              </a:ext>
            </a:extLst>
          </p:cNvPr>
          <p:cNvSpPr>
            <a:spLocks noGrp="1"/>
          </p:cNvSpPr>
          <p:nvPr>
            <p:ph type="body" sz="quarter" idx="16"/>
          </p:nvPr>
        </p:nvSpPr>
        <p:spPr/>
        <p:txBody>
          <a:bodyPr/>
          <a:lstStyle/>
          <a:p>
            <a:endParaRPr lang="de-CH" dirty="0"/>
          </a:p>
        </p:txBody>
      </p:sp>
      <p:pic>
        <p:nvPicPr>
          <p:cNvPr id="6" name="Picture 5">
            <a:extLst>
              <a:ext uri="{FF2B5EF4-FFF2-40B4-BE49-F238E27FC236}">
                <a16:creationId xmlns:a16="http://schemas.microsoft.com/office/drawing/2014/main" id="{69AF9C34-8A8C-4137-ACD1-04343AD5B841}"/>
              </a:ext>
            </a:extLst>
          </p:cNvPr>
          <p:cNvPicPr>
            <a:picLocks noChangeAspect="1"/>
          </p:cNvPicPr>
          <p:nvPr/>
        </p:nvPicPr>
        <p:blipFill>
          <a:blip r:embed="rId3"/>
          <a:stretch>
            <a:fillRect/>
          </a:stretch>
        </p:blipFill>
        <p:spPr>
          <a:xfrm>
            <a:off x="0" y="1296458"/>
            <a:ext cx="12192000" cy="5503957"/>
          </a:xfrm>
          <a:prstGeom prst="rect">
            <a:avLst/>
          </a:prstGeom>
        </p:spPr>
      </p:pic>
    </p:spTree>
    <p:extLst>
      <p:ext uri="{BB962C8B-B14F-4D97-AF65-F5344CB8AC3E}">
        <p14:creationId xmlns:p14="http://schemas.microsoft.com/office/powerpoint/2010/main" val="377566099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8056ABD-CEB1-4021-AC72-76332E191225}"/>
              </a:ext>
            </a:extLst>
          </p:cNvPr>
          <p:cNvSpPr>
            <a:spLocks noGrp="1"/>
          </p:cNvSpPr>
          <p:nvPr>
            <p:ph type="body" sz="quarter" idx="13"/>
          </p:nvPr>
        </p:nvSpPr>
        <p:spPr/>
        <p:txBody>
          <a:bodyPr/>
          <a:lstStyle/>
          <a:p>
            <a:endParaRPr lang="en-AU"/>
          </a:p>
        </p:txBody>
      </p:sp>
      <p:sp>
        <p:nvSpPr>
          <p:cNvPr id="3" name="Text Placeholder 2">
            <a:extLst>
              <a:ext uri="{FF2B5EF4-FFF2-40B4-BE49-F238E27FC236}">
                <a16:creationId xmlns:a16="http://schemas.microsoft.com/office/drawing/2014/main" id="{915EFD13-8803-45D2-BE28-C00031670511}"/>
              </a:ext>
            </a:extLst>
          </p:cNvPr>
          <p:cNvSpPr>
            <a:spLocks noGrp="1"/>
          </p:cNvSpPr>
          <p:nvPr>
            <p:ph type="body" sz="quarter" idx="15"/>
          </p:nvPr>
        </p:nvSpPr>
        <p:spPr/>
        <p:txBody>
          <a:bodyPr/>
          <a:lstStyle/>
          <a:p>
            <a:endParaRPr lang="en-AU"/>
          </a:p>
        </p:txBody>
      </p:sp>
      <p:sp>
        <p:nvSpPr>
          <p:cNvPr id="4" name="Text Placeholder 3">
            <a:extLst>
              <a:ext uri="{FF2B5EF4-FFF2-40B4-BE49-F238E27FC236}">
                <a16:creationId xmlns:a16="http://schemas.microsoft.com/office/drawing/2014/main" id="{4D4E2B79-5AB2-4D15-B5CD-487144C9AC72}"/>
              </a:ext>
            </a:extLst>
          </p:cNvPr>
          <p:cNvSpPr>
            <a:spLocks noGrp="1"/>
          </p:cNvSpPr>
          <p:nvPr>
            <p:ph type="body" sz="quarter" idx="16"/>
          </p:nvPr>
        </p:nvSpPr>
        <p:spPr/>
        <p:txBody>
          <a:bodyPr/>
          <a:lstStyle/>
          <a:p>
            <a:r>
              <a:rPr lang="en-AU" dirty="0">
                <a:hlinkClick r:id="rId3"/>
              </a:rPr>
              <a:t>https://poloclub.github.io/cnn-explainer/</a:t>
            </a:r>
            <a:r>
              <a:rPr lang="en-AU" dirty="0"/>
              <a:t> </a:t>
            </a:r>
          </a:p>
        </p:txBody>
      </p:sp>
    </p:spTree>
    <p:extLst>
      <p:ext uri="{BB962C8B-B14F-4D97-AF65-F5344CB8AC3E}">
        <p14:creationId xmlns:p14="http://schemas.microsoft.com/office/powerpoint/2010/main" val="152972834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17F0428-73FB-4463-AA60-7452EAB58D09}"/>
              </a:ext>
            </a:extLst>
          </p:cNvPr>
          <p:cNvSpPr>
            <a:spLocks noGrp="1"/>
          </p:cNvSpPr>
          <p:nvPr>
            <p:ph type="body" sz="quarter" idx="13"/>
          </p:nvPr>
        </p:nvSpPr>
        <p:spPr/>
        <p:txBody>
          <a:bodyPr/>
          <a:lstStyle/>
          <a:p>
            <a:endParaRPr lang="en-AU"/>
          </a:p>
        </p:txBody>
      </p:sp>
      <p:sp>
        <p:nvSpPr>
          <p:cNvPr id="3" name="Text Placeholder 2">
            <a:extLst>
              <a:ext uri="{FF2B5EF4-FFF2-40B4-BE49-F238E27FC236}">
                <a16:creationId xmlns:a16="http://schemas.microsoft.com/office/drawing/2014/main" id="{B14A3172-A898-44DA-B59D-1FE5838BD0D8}"/>
              </a:ext>
            </a:extLst>
          </p:cNvPr>
          <p:cNvSpPr>
            <a:spLocks noGrp="1"/>
          </p:cNvSpPr>
          <p:nvPr>
            <p:ph type="body" sz="quarter" idx="15"/>
          </p:nvPr>
        </p:nvSpPr>
        <p:spPr/>
        <p:txBody>
          <a:bodyPr/>
          <a:lstStyle/>
          <a:p>
            <a:endParaRPr lang="en-AU"/>
          </a:p>
        </p:txBody>
      </p:sp>
      <p:sp>
        <p:nvSpPr>
          <p:cNvPr id="4" name="Text Placeholder 3">
            <a:extLst>
              <a:ext uri="{FF2B5EF4-FFF2-40B4-BE49-F238E27FC236}">
                <a16:creationId xmlns:a16="http://schemas.microsoft.com/office/drawing/2014/main" id="{BEFC220A-EF4B-41B0-9394-6AB24B9872B6}"/>
              </a:ext>
            </a:extLst>
          </p:cNvPr>
          <p:cNvSpPr>
            <a:spLocks noGrp="1"/>
          </p:cNvSpPr>
          <p:nvPr>
            <p:ph type="body" sz="quarter" idx="16"/>
          </p:nvPr>
        </p:nvSpPr>
        <p:spPr/>
        <p:txBody>
          <a:bodyPr/>
          <a:lstStyle/>
          <a:p>
            <a:r>
              <a:rPr lang="en-AU" dirty="0"/>
              <a:t>Run “</a:t>
            </a:r>
            <a:r>
              <a:rPr lang="en-AU" dirty="0" err="1"/>
              <a:t>jupyter</a:t>
            </a:r>
            <a:r>
              <a:rPr lang="en-AU"/>
              <a:t> notebook”</a:t>
            </a:r>
          </a:p>
          <a:p>
            <a:endParaRPr lang="en-AU" dirty="0"/>
          </a:p>
        </p:txBody>
      </p:sp>
      <p:pic>
        <p:nvPicPr>
          <p:cNvPr id="6" name="Picture 5" descr="Chart, scatter chart&#10;&#10;Description automatically generated">
            <a:extLst>
              <a:ext uri="{FF2B5EF4-FFF2-40B4-BE49-F238E27FC236}">
                <a16:creationId xmlns:a16="http://schemas.microsoft.com/office/drawing/2014/main" id="{0DAD91B4-4F22-40DC-B222-5EDD7DCC03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33675" y="2366721"/>
            <a:ext cx="6724650" cy="3305175"/>
          </a:xfrm>
          <a:prstGeom prst="rect">
            <a:avLst/>
          </a:prstGeom>
        </p:spPr>
      </p:pic>
    </p:spTree>
    <p:extLst>
      <p:ext uri="{BB962C8B-B14F-4D97-AF65-F5344CB8AC3E}">
        <p14:creationId xmlns:p14="http://schemas.microsoft.com/office/powerpoint/2010/main" val="40807526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45F4EF7-E4A5-49DB-97E2-8CDA9B191542}"/>
              </a:ext>
            </a:extLst>
          </p:cNvPr>
          <p:cNvSpPr>
            <a:spLocks noGrp="1"/>
          </p:cNvSpPr>
          <p:nvPr>
            <p:ph type="body" sz="quarter" idx="13"/>
          </p:nvPr>
        </p:nvSpPr>
        <p:spPr/>
        <p:txBody>
          <a:bodyPr/>
          <a:lstStyle/>
          <a:p>
            <a:r>
              <a:rPr lang="en-AU" dirty="0"/>
              <a:t>Convolutional neural Net</a:t>
            </a:r>
          </a:p>
        </p:txBody>
      </p:sp>
      <p:sp>
        <p:nvSpPr>
          <p:cNvPr id="3" name="Text Placeholder 2">
            <a:extLst>
              <a:ext uri="{FF2B5EF4-FFF2-40B4-BE49-F238E27FC236}">
                <a16:creationId xmlns:a16="http://schemas.microsoft.com/office/drawing/2014/main" id="{03D11056-98D9-45F9-B9CA-9FA5D569A618}"/>
              </a:ext>
            </a:extLst>
          </p:cNvPr>
          <p:cNvSpPr>
            <a:spLocks noGrp="1"/>
          </p:cNvSpPr>
          <p:nvPr>
            <p:ph type="body" sz="quarter" idx="15"/>
          </p:nvPr>
        </p:nvSpPr>
        <p:spPr/>
        <p:txBody>
          <a:bodyPr/>
          <a:lstStyle/>
          <a:p>
            <a:r>
              <a:rPr lang="en-AU" dirty="0" err="1"/>
              <a:t>Beispiel</a:t>
            </a:r>
            <a:endParaRPr lang="en-AU" dirty="0"/>
          </a:p>
        </p:txBody>
      </p:sp>
      <p:sp>
        <p:nvSpPr>
          <p:cNvPr id="4" name="Text Placeholder 3">
            <a:extLst>
              <a:ext uri="{FF2B5EF4-FFF2-40B4-BE49-F238E27FC236}">
                <a16:creationId xmlns:a16="http://schemas.microsoft.com/office/drawing/2014/main" id="{9E5ACE2F-3175-4FEC-A9C8-722207B43496}"/>
              </a:ext>
            </a:extLst>
          </p:cNvPr>
          <p:cNvSpPr>
            <a:spLocks noGrp="1"/>
          </p:cNvSpPr>
          <p:nvPr>
            <p:ph type="body" sz="quarter" idx="16"/>
          </p:nvPr>
        </p:nvSpPr>
        <p:spPr>
          <a:xfrm>
            <a:off x="838200" y="1812992"/>
            <a:ext cx="10515600" cy="4080933"/>
          </a:xfrm>
        </p:spPr>
        <p:txBody>
          <a:bodyPr/>
          <a:lstStyle/>
          <a:p>
            <a:endParaRPr lang="en-AU" dirty="0"/>
          </a:p>
        </p:txBody>
      </p:sp>
    </p:spTree>
    <p:extLst>
      <p:ext uri="{BB962C8B-B14F-4D97-AF65-F5344CB8AC3E}">
        <p14:creationId xmlns:p14="http://schemas.microsoft.com/office/powerpoint/2010/main" val="136659785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0231018-24F5-4BB6-8E01-48C1B7376F90}"/>
              </a:ext>
            </a:extLst>
          </p:cNvPr>
          <p:cNvSpPr>
            <a:spLocks noGrp="1"/>
          </p:cNvSpPr>
          <p:nvPr>
            <p:ph type="body" sz="quarter" idx="13"/>
          </p:nvPr>
        </p:nvSpPr>
        <p:spPr/>
        <p:txBody>
          <a:bodyPr/>
          <a:lstStyle/>
          <a:p>
            <a:r>
              <a:rPr lang="en-GB" b="1" i="0" dirty="0">
                <a:solidFill>
                  <a:srgbClr val="202122"/>
                </a:solidFill>
                <a:effectLst/>
                <a:latin typeface="Arial" panose="020B0604020202020204" pitchFamily="34" charset="0"/>
              </a:rPr>
              <a:t>Confusion matrix</a:t>
            </a:r>
            <a:r>
              <a:rPr lang="en-GB" b="0" dirty="0">
                <a:solidFill>
                  <a:srgbClr val="202122"/>
                </a:solidFill>
                <a:latin typeface="Arial" panose="020B0604020202020204" pitchFamily="34" charset="0"/>
              </a:rPr>
              <a:t> / </a:t>
            </a:r>
            <a:r>
              <a:rPr lang="en-GB" b="0" i="0" dirty="0">
                <a:solidFill>
                  <a:srgbClr val="202122"/>
                </a:solidFill>
                <a:effectLst/>
                <a:latin typeface="Arial" panose="020B0604020202020204" pitchFamily="34" charset="0"/>
              </a:rPr>
              <a:t>error matrix</a:t>
            </a:r>
            <a:endParaRPr lang="en-AU" dirty="0"/>
          </a:p>
        </p:txBody>
      </p:sp>
      <p:sp>
        <p:nvSpPr>
          <p:cNvPr id="3" name="Text Placeholder 2">
            <a:extLst>
              <a:ext uri="{FF2B5EF4-FFF2-40B4-BE49-F238E27FC236}">
                <a16:creationId xmlns:a16="http://schemas.microsoft.com/office/drawing/2014/main" id="{8072E3D5-D36C-4FDF-84CF-EF444ADF15E5}"/>
              </a:ext>
            </a:extLst>
          </p:cNvPr>
          <p:cNvSpPr>
            <a:spLocks noGrp="1"/>
          </p:cNvSpPr>
          <p:nvPr>
            <p:ph type="body" sz="quarter" idx="15"/>
          </p:nvPr>
        </p:nvSpPr>
        <p:spPr/>
        <p:txBody>
          <a:bodyPr/>
          <a:lstStyle/>
          <a:p>
            <a:r>
              <a:rPr lang="en-AU" dirty="0"/>
              <a:t>For Binary </a:t>
            </a:r>
            <a:r>
              <a:rPr lang="en-AU" dirty="0" err="1"/>
              <a:t>Cassifier</a:t>
            </a:r>
            <a:endParaRPr lang="en-AU" dirty="0"/>
          </a:p>
        </p:txBody>
      </p:sp>
      <p:sp>
        <p:nvSpPr>
          <p:cNvPr id="12" name="Text Placeholder 11">
            <a:extLst>
              <a:ext uri="{FF2B5EF4-FFF2-40B4-BE49-F238E27FC236}">
                <a16:creationId xmlns:a16="http://schemas.microsoft.com/office/drawing/2014/main" id="{8F2EAE1A-3EB2-441A-B4D3-683F2729192E}"/>
              </a:ext>
            </a:extLst>
          </p:cNvPr>
          <p:cNvSpPr>
            <a:spLocks noGrp="1"/>
          </p:cNvSpPr>
          <p:nvPr>
            <p:ph type="body" sz="quarter" idx="16"/>
          </p:nvPr>
        </p:nvSpPr>
        <p:spPr/>
        <p:txBody>
          <a:bodyPr/>
          <a:lstStyle/>
          <a:p>
            <a:endParaRPr lang="en-AU"/>
          </a:p>
        </p:txBody>
      </p:sp>
      <p:pic>
        <p:nvPicPr>
          <p:cNvPr id="14" name="Picture 13">
            <a:extLst>
              <a:ext uri="{FF2B5EF4-FFF2-40B4-BE49-F238E27FC236}">
                <a16:creationId xmlns:a16="http://schemas.microsoft.com/office/drawing/2014/main" id="{B8AB0C1D-0266-4215-97DB-A81D75232047}"/>
              </a:ext>
            </a:extLst>
          </p:cNvPr>
          <p:cNvPicPr>
            <a:picLocks noChangeAspect="1"/>
          </p:cNvPicPr>
          <p:nvPr/>
        </p:nvPicPr>
        <p:blipFill rotWithShape="1">
          <a:blip r:embed="rId3"/>
          <a:srcRect r="243" b="878"/>
          <a:stretch/>
        </p:blipFill>
        <p:spPr>
          <a:xfrm>
            <a:off x="1925955" y="1573530"/>
            <a:ext cx="8340090" cy="4514789"/>
          </a:xfrm>
          <a:prstGeom prst="rect">
            <a:avLst/>
          </a:prstGeom>
        </p:spPr>
      </p:pic>
    </p:spTree>
    <p:extLst>
      <p:ext uri="{BB962C8B-B14F-4D97-AF65-F5344CB8AC3E}">
        <p14:creationId xmlns:p14="http://schemas.microsoft.com/office/powerpoint/2010/main" val="258677837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ABC6195-BC65-4E8F-965C-A48C042AFA09}"/>
              </a:ext>
            </a:extLst>
          </p:cNvPr>
          <p:cNvSpPr>
            <a:spLocks noGrp="1"/>
          </p:cNvSpPr>
          <p:nvPr>
            <p:ph type="body" sz="quarter" idx="13"/>
          </p:nvPr>
        </p:nvSpPr>
        <p:spPr/>
        <p:txBody>
          <a:bodyPr/>
          <a:lstStyle/>
          <a:p>
            <a:r>
              <a:rPr lang="en-AU" dirty="0"/>
              <a:t>Derived Metrics</a:t>
            </a:r>
          </a:p>
        </p:txBody>
      </p:sp>
      <p:sp>
        <p:nvSpPr>
          <p:cNvPr id="3" name="Text Placeholder 2">
            <a:extLst>
              <a:ext uri="{FF2B5EF4-FFF2-40B4-BE49-F238E27FC236}">
                <a16:creationId xmlns:a16="http://schemas.microsoft.com/office/drawing/2014/main" id="{790EB409-7D6E-47FD-987D-0ABEB185679B}"/>
              </a:ext>
            </a:extLst>
          </p:cNvPr>
          <p:cNvSpPr>
            <a:spLocks noGrp="1"/>
          </p:cNvSpPr>
          <p:nvPr>
            <p:ph type="body" sz="quarter" idx="15"/>
          </p:nvPr>
        </p:nvSpPr>
        <p:spPr/>
        <p:txBody>
          <a:bodyPr/>
          <a:lstStyle/>
          <a:p>
            <a:endParaRPr lang="en-AU"/>
          </a:p>
        </p:txBody>
      </p:sp>
      <mc:AlternateContent xmlns:mc="http://schemas.openxmlformats.org/markup-compatibility/2006">
        <mc:Choice xmlns:a14="http://schemas.microsoft.com/office/drawing/2010/main" Requires="a14">
          <p:sp>
            <p:nvSpPr>
              <p:cNvPr id="15" name="AutoShape 15" descr="{\displaystyle \mathrm {TNR} ={\frac {\mathrm {TN} }{\mathrm {N} }}={\frac {\mathrm {TN} }{\mathrm {TN} +\mathrm {FP} }}=1-\mathrm {FPR} }">
                <a:extLst>
                  <a:ext uri="{FF2B5EF4-FFF2-40B4-BE49-F238E27FC236}">
                    <a16:creationId xmlns:a16="http://schemas.microsoft.com/office/drawing/2014/main" id="{848FA31F-A0C7-4B18-A928-81B814ABEFF7}"/>
                  </a:ext>
                </a:extLst>
              </p:cNvPr>
              <p:cNvSpPr>
                <a:spLocks noGrp="1" noChangeAspect="1" noChangeArrowheads="1"/>
              </p:cNvSpPr>
              <p:nvPr>
                <p:ph type="body" sz="quarter" idx="16"/>
              </p:nvPr>
            </p:nvSpPr>
            <p:spPr bwMode="auto">
              <a:xfrm>
                <a:off x="838199" y="1824567"/>
                <a:ext cx="5634789" cy="4080933"/>
              </a:xfrm>
              <a:prstGeom prst="rect">
                <a:avLst/>
              </a:prstGeom>
              <a:noFill/>
              <a:extLst>
                <a:ext uri="{909E8E84-426E-40DD-AFC4-6F175D3DCCD1}">
                  <a14:hiddenFill>
                    <a:solidFill>
                      <a:srgbClr val="FFFFFF"/>
                    </a:solidFill>
                  </a14:hiddenFill>
                </a:ext>
              </a:extLst>
            </p:spPr>
            <p:txBody>
              <a:bodyPr vert="horz" wrap="square" lIns="91440" tIns="45720" rIns="91440" bIns="45720" numCol="1" anchor="t" anchorCtr="0" compatLnSpc="1">
                <a:prstTxWarp prst="textNoShape">
                  <a:avLst/>
                </a:prstTxWarp>
                <a:normAutofit lnSpcReduction="10000"/>
              </a:bodyPr>
              <a:lstStyle/>
              <a:p>
                <a:r>
                  <a:rPr lang="en-AU" b="1" dirty="0"/>
                  <a:t>Recall</a:t>
                </a:r>
                <a:r>
                  <a:rPr lang="en-AU" dirty="0"/>
                  <a:t>= </a:t>
                </a:r>
                <a:r>
                  <a:rPr lang="de-CH" b="0" i="0" dirty="0">
                    <a:solidFill>
                      <a:srgbClr val="202122"/>
                    </a:solidFill>
                    <a:effectLst/>
                    <a:latin typeface="Arial" panose="020B0604020202020204" pitchFamily="34" charset="0"/>
                  </a:rPr>
                  <a:t> </a:t>
                </a:r>
                <a14:m>
                  <m:oMath xmlns:m="http://schemas.openxmlformats.org/officeDocument/2006/math">
                    <m:f>
                      <m:fPr>
                        <m:ctrlPr>
                          <a:rPr lang="de-CH" b="0" i="1" dirty="0" smtClean="0">
                            <a:solidFill>
                              <a:srgbClr val="202122"/>
                            </a:solidFill>
                            <a:effectLst/>
                            <a:latin typeface="Cambria Math" panose="02040503050406030204" pitchFamily="18" charset="0"/>
                          </a:rPr>
                        </m:ctrlPr>
                      </m:fPr>
                      <m:num>
                        <m:r>
                          <a:rPr lang="de-CH" b="0" i="1" dirty="0" smtClean="0">
                            <a:solidFill>
                              <a:srgbClr val="202122"/>
                            </a:solidFill>
                            <a:effectLst/>
                            <a:latin typeface="Cambria Math" panose="02040503050406030204" pitchFamily="18" charset="0"/>
                          </a:rPr>
                          <m:t>𝑇𝑃</m:t>
                        </m:r>
                      </m:num>
                      <m:den>
                        <m:r>
                          <a:rPr lang="de-CH" b="0" i="1" dirty="0" smtClean="0">
                            <a:solidFill>
                              <a:srgbClr val="202122"/>
                            </a:solidFill>
                            <a:effectLst/>
                            <a:latin typeface="Cambria Math" panose="02040503050406030204" pitchFamily="18" charset="0"/>
                          </a:rPr>
                          <m:t>𝑇</m:t>
                        </m:r>
                        <m:r>
                          <a:rPr lang="de-CH" b="0" i="1" dirty="0" smtClean="0">
                            <a:solidFill>
                              <a:srgbClr val="202122"/>
                            </a:solidFill>
                            <a:effectLst/>
                            <a:latin typeface="Cambria Math" panose="02040503050406030204" pitchFamily="18" charset="0"/>
                          </a:rPr>
                          <m:t>𝑃</m:t>
                        </m:r>
                        <m:r>
                          <a:rPr lang="de-CH" b="0" i="1" dirty="0" smtClean="0">
                            <a:solidFill>
                              <a:srgbClr val="202122"/>
                            </a:solidFill>
                            <a:effectLst/>
                            <a:latin typeface="Cambria Math" panose="02040503050406030204" pitchFamily="18" charset="0"/>
                          </a:rPr>
                          <m:t> +</m:t>
                        </m:r>
                        <m:r>
                          <a:rPr lang="de-CH" b="0" i="1" dirty="0" smtClean="0">
                            <a:solidFill>
                              <a:srgbClr val="202122"/>
                            </a:solidFill>
                            <a:effectLst/>
                            <a:latin typeface="Cambria Math" panose="02040503050406030204" pitchFamily="18" charset="0"/>
                          </a:rPr>
                          <m:t>𝐹𝑁</m:t>
                        </m:r>
                      </m:den>
                    </m:f>
                  </m:oMath>
                </a14:m>
                <a:endParaRPr lang="de-CH" b="0" i="0" dirty="0">
                  <a:solidFill>
                    <a:srgbClr val="202122"/>
                  </a:solidFill>
                  <a:effectLst/>
                  <a:latin typeface="Arial" panose="020B0604020202020204" pitchFamily="34" charset="0"/>
                </a:endParaRPr>
              </a:p>
              <a:p>
                <a:pPr lvl="1"/>
                <a:r>
                  <a:rPr lang="en-AU" dirty="0"/>
                  <a:t>Probability of detecting cases</a:t>
                </a:r>
              </a:p>
              <a:p>
                <a:r>
                  <a:rPr lang="en-AU" b="1" dirty="0"/>
                  <a:t>Specificity </a:t>
                </a:r>
                <a:r>
                  <a:rPr lang="en-AU" dirty="0"/>
                  <a:t>= </a:t>
                </a:r>
                <a:r>
                  <a:rPr lang="de-CH" b="0" i="0" dirty="0">
                    <a:solidFill>
                      <a:srgbClr val="202122"/>
                    </a:solidFill>
                    <a:effectLst/>
                    <a:latin typeface="Arial" panose="020B0604020202020204" pitchFamily="34" charset="0"/>
                  </a:rPr>
                  <a:t> </a:t>
                </a:r>
                <a14:m>
                  <m:oMath xmlns:m="http://schemas.openxmlformats.org/officeDocument/2006/math">
                    <m:f>
                      <m:fPr>
                        <m:ctrlPr>
                          <a:rPr lang="de-CH" b="0" i="1" dirty="0" smtClean="0">
                            <a:solidFill>
                              <a:srgbClr val="202122"/>
                            </a:solidFill>
                            <a:effectLst/>
                            <a:latin typeface="Cambria Math" panose="02040503050406030204" pitchFamily="18" charset="0"/>
                          </a:rPr>
                        </m:ctrlPr>
                      </m:fPr>
                      <m:num>
                        <m:r>
                          <a:rPr lang="de-CH" b="0" i="1" dirty="0" smtClean="0">
                            <a:solidFill>
                              <a:srgbClr val="202122"/>
                            </a:solidFill>
                            <a:effectLst/>
                            <a:latin typeface="Cambria Math" panose="02040503050406030204" pitchFamily="18" charset="0"/>
                          </a:rPr>
                          <m:t>𝑇𝑁</m:t>
                        </m:r>
                      </m:num>
                      <m:den>
                        <m:r>
                          <a:rPr lang="de-CH" b="0" i="1" dirty="0" smtClean="0">
                            <a:solidFill>
                              <a:srgbClr val="202122"/>
                            </a:solidFill>
                            <a:effectLst/>
                            <a:latin typeface="Cambria Math" panose="02040503050406030204" pitchFamily="18" charset="0"/>
                          </a:rPr>
                          <m:t>𝑇𝑁</m:t>
                        </m:r>
                        <m:r>
                          <a:rPr lang="de-CH" b="0" i="1" dirty="0" smtClean="0">
                            <a:solidFill>
                              <a:srgbClr val="202122"/>
                            </a:solidFill>
                            <a:effectLst/>
                            <a:latin typeface="Cambria Math" panose="02040503050406030204" pitchFamily="18" charset="0"/>
                          </a:rPr>
                          <m:t>+</m:t>
                        </m:r>
                        <m:r>
                          <a:rPr lang="de-CH" b="0" i="1" dirty="0" smtClean="0">
                            <a:solidFill>
                              <a:srgbClr val="202122"/>
                            </a:solidFill>
                            <a:effectLst/>
                            <a:latin typeface="Cambria Math" panose="02040503050406030204" pitchFamily="18" charset="0"/>
                          </a:rPr>
                          <m:t>𝐹𝑃</m:t>
                        </m:r>
                      </m:den>
                    </m:f>
                  </m:oMath>
                </a14:m>
                <a:endParaRPr lang="en-AU" dirty="0"/>
              </a:p>
              <a:p>
                <a:pPr lvl="1"/>
                <a:r>
                  <a:rPr lang="en-AU" dirty="0"/>
                  <a:t>Probability of correct rejection</a:t>
                </a:r>
              </a:p>
              <a:p>
                <a:r>
                  <a:rPr lang="en-AU" b="1" dirty="0"/>
                  <a:t>Precision</a:t>
                </a:r>
                <a:r>
                  <a:rPr lang="en-AU" dirty="0"/>
                  <a:t> = </a:t>
                </a:r>
                <a:r>
                  <a:rPr lang="de-CH" b="0" i="0" dirty="0">
                    <a:solidFill>
                      <a:srgbClr val="202122"/>
                    </a:solidFill>
                    <a:effectLst/>
                    <a:latin typeface="Arial" panose="020B0604020202020204" pitchFamily="34" charset="0"/>
                  </a:rPr>
                  <a:t> </a:t>
                </a:r>
                <a14:m>
                  <m:oMath xmlns:m="http://schemas.openxmlformats.org/officeDocument/2006/math">
                    <m:f>
                      <m:fPr>
                        <m:ctrlPr>
                          <a:rPr lang="de-CH" b="0" i="1" dirty="0" smtClean="0">
                            <a:solidFill>
                              <a:srgbClr val="202122"/>
                            </a:solidFill>
                            <a:effectLst/>
                            <a:latin typeface="Cambria Math" panose="02040503050406030204" pitchFamily="18" charset="0"/>
                          </a:rPr>
                        </m:ctrlPr>
                      </m:fPr>
                      <m:num>
                        <m:r>
                          <a:rPr lang="de-CH" b="0" i="1" dirty="0" smtClean="0">
                            <a:solidFill>
                              <a:srgbClr val="202122"/>
                            </a:solidFill>
                            <a:effectLst/>
                            <a:latin typeface="Cambria Math" panose="02040503050406030204" pitchFamily="18" charset="0"/>
                          </a:rPr>
                          <m:t>𝑇𝑃</m:t>
                        </m:r>
                      </m:num>
                      <m:den>
                        <m:r>
                          <a:rPr lang="de-CH" b="0" i="1" dirty="0" smtClean="0">
                            <a:solidFill>
                              <a:srgbClr val="202122"/>
                            </a:solidFill>
                            <a:effectLst/>
                            <a:latin typeface="Cambria Math" panose="02040503050406030204" pitchFamily="18" charset="0"/>
                          </a:rPr>
                          <m:t>𝑇𝑃</m:t>
                        </m:r>
                        <m:r>
                          <a:rPr lang="de-CH" b="0" i="1" dirty="0" smtClean="0">
                            <a:solidFill>
                              <a:srgbClr val="202122"/>
                            </a:solidFill>
                            <a:effectLst/>
                            <a:latin typeface="Cambria Math" panose="02040503050406030204" pitchFamily="18" charset="0"/>
                          </a:rPr>
                          <m:t>+</m:t>
                        </m:r>
                        <m:r>
                          <a:rPr lang="de-CH" b="0" i="1" dirty="0" smtClean="0">
                            <a:solidFill>
                              <a:srgbClr val="202122"/>
                            </a:solidFill>
                            <a:effectLst/>
                            <a:latin typeface="Cambria Math" panose="02040503050406030204" pitchFamily="18" charset="0"/>
                          </a:rPr>
                          <m:t>𝐹𝑃</m:t>
                        </m:r>
                      </m:den>
                    </m:f>
                  </m:oMath>
                </a14:m>
                <a:endParaRPr lang="en-AU" dirty="0"/>
              </a:p>
              <a:p>
                <a:pPr lvl="1"/>
                <a:r>
                  <a:rPr lang="en-AU" dirty="0"/>
                  <a:t>Probability of a positive prediction being correct </a:t>
                </a:r>
              </a:p>
              <a:p>
                <a:r>
                  <a:rPr lang="en-AU" b="1" dirty="0"/>
                  <a:t>Accuracy</a:t>
                </a:r>
                <a:r>
                  <a:rPr lang="en-AU" dirty="0"/>
                  <a:t> </a:t>
                </a:r>
                <a:r>
                  <a:rPr lang="de-CH" b="0" i="0" dirty="0">
                    <a:solidFill>
                      <a:srgbClr val="202122"/>
                    </a:solidFill>
                    <a:effectLst/>
                    <a:latin typeface="Arial" panose="020B0604020202020204" pitchFamily="34" charset="0"/>
                  </a:rPr>
                  <a:t>= </a:t>
                </a:r>
                <a14:m>
                  <m:oMath xmlns:m="http://schemas.openxmlformats.org/officeDocument/2006/math">
                    <m:f>
                      <m:fPr>
                        <m:ctrlPr>
                          <a:rPr lang="de-CH" b="0" i="1" dirty="0" smtClean="0">
                            <a:solidFill>
                              <a:srgbClr val="202122"/>
                            </a:solidFill>
                            <a:effectLst/>
                            <a:latin typeface="Cambria Math" panose="02040503050406030204" pitchFamily="18" charset="0"/>
                          </a:rPr>
                        </m:ctrlPr>
                      </m:fPr>
                      <m:num>
                        <m:r>
                          <a:rPr lang="de-CH" b="0" i="1" dirty="0" smtClean="0">
                            <a:solidFill>
                              <a:srgbClr val="202122"/>
                            </a:solidFill>
                            <a:effectLst/>
                            <a:latin typeface="Cambria Math" panose="02040503050406030204" pitchFamily="18" charset="0"/>
                          </a:rPr>
                          <m:t>𝑇𝑃</m:t>
                        </m:r>
                        <m:r>
                          <a:rPr lang="de-CH" b="0" i="1" dirty="0" smtClean="0">
                            <a:solidFill>
                              <a:srgbClr val="202122"/>
                            </a:solidFill>
                            <a:effectLst/>
                            <a:latin typeface="Cambria Math" panose="02040503050406030204" pitchFamily="18" charset="0"/>
                          </a:rPr>
                          <m:t> + </m:t>
                        </m:r>
                        <m:r>
                          <a:rPr lang="de-CH" b="0" i="1" dirty="0" smtClean="0">
                            <a:solidFill>
                              <a:srgbClr val="202122"/>
                            </a:solidFill>
                            <a:effectLst/>
                            <a:latin typeface="Cambria Math" panose="02040503050406030204" pitchFamily="18" charset="0"/>
                          </a:rPr>
                          <m:t>𝑇𝑁</m:t>
                        </m:r>
                      </m:num>
                      <m:den>
                        <m:r>
                          <a:rPr lang="de-CH" b="0" i="1" dirty="0" smtClean="0">
                            <a:solidFill>
                              <a:srgbClr val="202122"/>
                            </a:solidFill>
                            <a:effectLst/>
                            <a:latin typeface="Cambria Math" panose="02040503050406030204" pitchFamily="18" charset="0"/>
                          </a:rPr>
                          <m:t>𝑇𝑃</m:t>
                        </m:r>
                        <m:r>
                          <a:rPr lang="de-CH" b="0" i="1" dirty="0" smtClean="0">
                            <a:solidFill>
                              <a:srgbClr val="202122"/>
                            </a:solidFill>
                            <a:effectLst/>
                            <a:latin typeface="Cambria Math" panose="02040503050406030204" pitchFamily="18" charset="0"/>
                          </a:rPr>
                          <m:t>+</m:t>
                        </m:r>
                        <m:r>
                          <a:rPr lang="de-CH" b="0" i="1" dirty="0" smtClean="0">
                            <a:solidFill>
                              <a:srgbClr val="202122"/>
                            </a:solidFill>
                            <a:effectLst/>
                            <a:latin typeface="Cambria Math" panose="02040503050406030204" pitchFamily="18" charset="0"/>
                          </a:rPr>
                          <m:t>𝑇𝑁</m:t>
                        </m:r>
                        <m:r>
                          <a:rPr lang="de-CH" b="0" i="1" dirty="0" smtClean="0">
                            <a:solidFill>
                              <a:srgbClr val="202122"/>
                            </a:solidFill>
                            <a:effectLst/>
                            <a:latin typeface="Cambria Math" panose="02040503050406030204" pitchFamily="18" charset="0"/>
                          </a:rPr>
                          <m:t>+</m:t>
                        </m:r>
                        <m:r>
                          <a:rPr lang="de-CH" b="0" i="1" dirty="0" smtClean="0">
                            <a:solidFill>
                              <a:srgbClr val="202122"/>
                            </a:solidFill>
                            <a:effectLst/>
                            <a:latin typeface="Cambria Math" panose="02040503050406030204" pitchFamily="18" charset="0"/>
                          </a:rPr>
                          <m:t>𝐹𝑃</m:t>
                        </m:r>
                        <m:r>
                          <a:rPr lang="de-CH" b="0" i="1" dirty="0" smtClean="0">
                            <a:solidFill>
                              <a:srgbClr val="202122"/>
                            </a:solidFill>
                            <a:effectLst/>
                            <a:latin typeface="Cambria Math" panose="02040503050406030204" pitchFamily="18" charset="0"/>
                          </a:rPr>
                          <m:t>+</m:t>
                        </m:r>
                        <m:r>
                          <a:rPr lang="de-CH" b="0" i="1" dirty="0" smtClean="0">
                            <a:solidFill>
                              <a:srgbClr val="202122"/>
                            </a:solidFill>
                            <a:effectLst/>
                            <a:latin typeface="Cambria Math" panose="02040503050406030204" pitchFamily="18" charset="0"/>
                          </a:rPr>
                          <m:t>𝐹𝑁</m:t>
                        </m:r>
                      </m:den>
                    </m:f>
                  </m:oMath>
                </a14:m>
                <a:endParaRPr lang="de-CH" b="0" i="0" dirty="0">
                  <a:solidFill>
                    <a:srgbClr val="202122"/>
                  </a:solidFill>
                  <a:effectLst/>
                  <a:latin typeface="Arial" panose="020B0604020202020204" pitchFamily="34" charset="0"/>
                </a:endParaRPr>
              </a:p>
            </p:txBody>
          </p:sp>
        </mc:Choice>
        <mc:Fallback>
          <p:sp>
            <p:nvSpPr>
              <p:cNvPr id="15" name="AutoShape 15" descr="{\displaystyle \mathrm {TNR} ={\frac {\mathrm {TN} }{\mathrm {N} }}={\frac {\mathrm {TN} }{\mathrm {TN} +\mathrm {FP} }}=1-\mathrm {FPR} }">
                <a:extLst>
                  <a:ext uri="{FF2B5EF4-FFF2-40B4-BE49-F238E27FC236}">
                    <a16:creationId xmlns:a16="http://schemas.microsoft.com/office/drawing/2014/main" id="{848FA31F-A0C7-4B18-A928-81B814ABEFF7}"/>
                  </a:ext>
                </a:extLst>
              </p:cNvPr>
              <p:cNvSpPr>
                <a:spLocks noGrp="1" noRot="1" noChangeAspect="1" noMove="1" noResize="1" noEditPoints="1" noAdjustHandles="1" noChangeArrowheads="1" noChangeShapeType="1" noTextEdit="1"/>
              </p:cNvSpPr>
              <p:nvPr>
                <p:ph type="body" sz="quarter" idx="16"/>
              </p:nvPr>
            </p:nvSpPr>
            <p:spPr bwMode="auto">
              <a:xfrm>
                <a:off x="838199" y="1824567"/>
                <a:ext cx="5634789" cy="4080933"/>
              </a:xfrm>
              <a:prstGeom prst="rect">
                <a:avLst/>
              </a:prstGeom>
              <a:blipFill>
                <a:blip r:embed="rId3"/>
                <a:stretch>
                  <a:fillRect l="-1838" t="-1791" r="-649"/>
                </a:stretch>
              </a:blipFill>
              <a:extLst>
                <a:ext uri="{909E8E84-426E-40DD-AFC4-6F175D3DCCD1}">
                  <a14:hiddenFill xmlns:a14="http://schemas.microsoft.com/office/drawing/2010/main">
                    <a:solidFill>
                      <a:srgbClr val="FFFFFF"/>
                    </a:solidFill>
                  </a14:hiddenFill>
                </a:ext>
              </a:extLst>
            </p:spPr>
            <p:txBody>
              <a:bodyPr/>
              <a:lstStyle/>
              <a:p>
                <a:r>
                  <a:rPr lang="en-AU">
                    <a:noFill/>
                  </a:rPr>
                  <a:t> </a:t>
                </a:r>
              </a:p>
            </p:txBody>
          </p:sp>
        </mc:Fallback>
      </mc:AlternateContent>
      <p:pic>
        <p:nvPicPr>
          <p:cNvPr id="18" name="Picture 17">
            <a:extLst>
              <a:ext uri="{FF2B5EF4-FFF2-40B4-BE49-F238E27FC236}">
                <a16:creationId xmlns:a16="http://schemas.microsoft.com/office/drawing/2014/main" id="{FEBAAAE0-C45B-41A7-BCA6-5D37E14FFC49}"/>
              </a:ext>
            </a:extLst>
          </p:cNvPr>
          <p:cNvPicPr>
            <a:picLocks noChangeAspect="1"/>
          </p:cNvPicPr>
          <p:nvPr/>
        </p:nvPicPr>
        <p:blipFill>
          <a:blip r:embed="rId4"/>
          <a:stretch>
            <a:fillRect/>
          </a:stretch>
        </p:blipFill>
        <p:spPr>
          <a:xfrm>
            <a:off x="6577262" y="2939025"/>
            <a:ext cx="5445043" cy="2966475"/>
          </a:xfrm>
          <a:prstGeom prst="rect">
            <a:avLst/>
          </a:prstGeom>
        </p:spPr>
      </p:pic>
    </p:spTree>
    <p:extLst>
      <p:ext uri="{BB962C8B-B14F-4D97-AF65-F5344CB8AC3E}">
        <p14:creationId xmlns:p14="http://schemas.microsoft.com/office/powerpoint/2010/main" val="351391697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80764DC-A10B-4FEE-9850-4A6ECED56432}"/>
              </a:ext>
            </a:extLst>
          </p:cNvPr>
          <p:cNvSpPr>
            <a:spLocks noGrp="1"/>
          </p:cNvSpPr>
          <p:nvPr>
            <p:ph type="body" sz="quarter" idx="13"/>
          </p:nvPr>
        </p:nvSpPr>
        <p:spPr/>
        <p:txBody>
          <a:bodyPr/>
          <a:lstStyle/>
          <a:p>
            <a:r>
              <a:rPr lang="en-AU" dirty="0"/>
              <a:t>ROC - Curve</a:t>
            </a:r>
          </a:p>
        </p:txBody>
      </p:sp>
      <p:sp>
        <p:nvSpPr>
          <p:cNvPr id="3" name="Text Placeholder 2">
            <a:extLst>
              <a:ext uri="{FF2B5EF4-FFF2-40B4-BE49-F238E27FC236}">
                <a16:creationId xmlns:a16="http://schemas.microsoft.com/office/drawing/2014/main" id="{6B23B910-84F6-4145-984F-F1322B5F6284}"/>
              </a:ext>
            </a:extLst>
          </p:cNvPr>
          <p:cNvSpPr>
            <a:spLocks noGrp="1"/>
          </p:cNvSpPr>
          <p:nvPr>
            <p:ph type="body" sz="quarter" idx="15"/>
          </p:nvPr>
        </p:nvSpPr>
        <p:spPr/>
        <p:txBody>
          <a:bodyPr/>
          <a:lstStyle/>
          <a:p>
            <a:endParaRPr lang="en-AU"/>
          </a:p>
        </p:txBody>
      </p:sp>
      <p:sp>
        <p:nvSpPr>
          <p:cNvPr id="4" name="Text Placeholder 3">
            <a:extLst>
              <a:ext uri="{FF2B5EF4-FFF2-40B4-BE49-F238E27FC236}">
                <a16:creationId xmlns:a16="http://schemas.microsoft.com/office/drawing/2014/main" id="{7867D94B-4452-49FB-8826-9BDFA476F819}"/>
              </a:ext>
            </a:extLst>
          </p:cNvPr>
          <p:cNvSpPr>
            <a:spLocks noGrp="1"/>
          </p:cNvSpPr>
          <p:nvPr>
            <p:ph type="body" sz="quarter" idx="16"/>
          </p:nvPr>
        </p:nvSpPr>
        <p:spPr>
          <a:xfrm>
            <a:off x="838200" y="1824567"/>
            <a:ext cx="5875421" cy="4080933"/>
          </a:xfrm>
        </p:spPr>
        <p:txBody>
          <a:bodyPr/>
          <a:lstStyle/>
          <a:p>
            <a:r>
              <a:rPr lang="en-GB" dirty="0"/>
              <a:t>Diagnostic ability of a binary classifier system as its </a:t>
            </a:r>
            <a:r>
              <a:rPr lang="en-GB" dirty="0" err="1"/>
              <a:t>discrimenation</a:t>
            </a:r>
            <a:r>
              <a:rPr lang="en-GB" dirty="0"/>
              <a:t> threshold is varied.</a:t>
            </a:r>
          </a:p>
          <a:p>
            <a:r>
              <a:rPr lang="en-GB" dirty="0"/>
              <a:t>Better classifiers have a larger area under the curve (AUC)</a:t>
            </a:r>
            <a:endParaRPr lang="en-AU" dirty="0"/>
          </a:p>
        </p:txBody>
      </p:sp>
      <p:pic>
        <p:nvPicPr>
          <p:cNvPr id="6" name="Graphic 5">
            <a:extLst>
              <a:ext uri="{FF2B5EF4-FFF2-40B4-BE49-F238E27FC236}">
                <a16:creationId xmlns:a16="http://schemas.microsoft.com/office/drawing/2014/main" id="{16810F6F-714B-42A3-B597-3B9B0D60E49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583765" y="952500"/>
            <a:ext cx="5278120" cy="5278120"/>
          </a:xfrm>
          <a:prstGeom prst="rect">
            <a:avLst/>
          </a:prstGeom>
        </p:spPr>
      </p:pic>
    </p:spTree>
    <p:extLst>
      <p:ext uri="{BB962C8B-B14F-4D97-AF65-F5344CB8AC3E}">
        <p14:creationId xmlns:p14="http://schemas.microsoft.com/office/powerpoint/2010/main" val="223255092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6D1B0C6-EF64-493B-AD2B-C56616C2A17A}"/>
              </a:ext>
            </a:extLst>
          </p:cNvPr>
          <p:cNvSpPr>
            <a:spLocks noGrp="1"/>
          </p:cNvSpPr>
          <p:nvPr>
            <p:ph type="body" sz="quarter" idx="13"/>
          </p:nvPr>
        </p:nvSpPr>
        <p:spPr/>
        <p:txBody>
          <a:bodyPr/>
          <a:lstStyle/>
          <a:p>
            <a:r>
              <a:rPr lang="en-AU" dirty="0"/>
              <a:t>Problems in ML </a:t>
            </a:r>
            <a:r>
              <a:rPr lang="en-AU" dirty="0" err="1"/>
              <a:t>Applicaitons</a:t>
            </a:r>
            <a:endParaRPr lang="en-AU" dirty="0"/>
          </a:p>
        </p:txBody>
      </p:sp>
      <p:sp>
        <p:nvSpPr>
          <p:cNvPr id="3" name="Text Placeholder 2">
            <a:extLst>
              <a:ext uri="{FF2B5EF4-FFF2-40B4-BE49-F238E27FC236}">
                <a16:creationId xmlns:a16="http://schemas.microsoft.com/office/drawing/2014/main" id="{AFDDAFD3-B0F2-4209-9EC9-564977CB667C}"/>
              </a:ext>
            </a:extLst>
          </p:cNvPr>
          <p:cNvSpPr>
            <a:spLocks noGrp="1"/>
          </p:cNvSpPr>
          <p:nvPr>
            <p:ph type="body" sz="quarter" idx="15"/>
          </p:nvPr>
        </p:nvSpPr>
        <p:spPr/>
        <p:txBody>
          <a:bodyPr/>
          <a:lstStyle/>
          <a:p>
            <a:endParaRPr lang="en-AU"/>
          </a:p>
        </p:txBody>
      </p:sp>
      <p:sp>
        <p:nvSpPr>
          <p:cNvPr id="4" name="Text Placeholder 3">
            <a:extLst>
              <a:ext uri="{FF2B5EF4-FFF2-40B4-BE49-F238E27FC236}">
                <a16:creationId xmlns:a16="http://schemas.microsoft.com/office/drawing/2014/main" id="{B017E274-B805-4D28-AB1F-96A3D05539BC}"/>
              </a:ext>
            </a:extLst>
          </p:cNvPr>
          <p:cNvSpPr>
            <a:spLocks noGrp="1"/>
          </p:cNvSpPr>
          <p:nvPr>
            <p:ph type="body" sz="quarter" idx="16"/>
          </p:nvPr>
        </p:nvSpPr>
        <p:spPr/>
        <p:txBody>
          <a:bodyPr/>
          <a:lstStyle/>
          <a:p>
            <a:endParaRPr lang="en-AU"/>
          </a:p>
        </p:txBody>
      </p:sp>
    </p:spTree>
    <p:extLst>
      <p:ext uri="{BB962C8B-B14F-4D97-AF65-F5344CB8AC3E}">
        <p14:creationId xmlns:p14="http://schemas.microsoft.com/office/powerpoint/2010/main" val="6443723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Apple ( Persian Red )">
            <a:extLst>
              <a:ext uri="{FF2B5EF4-FFF2-40B4-BE49-F238E27FC236}">
                <a16:creationId xmlns:a16="http://schemas.microsoft.com/office/drawing/2014/main" id="{A51AB4E8-FFB0-4E62-B490-1C49EE4EDF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7000" y="0"/>
            <a:ext cx="6858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13152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C58AFF4-D0F6-41A7-9288-B260827D70CF}"/>
              </a:ext>
            </a:extLst>
          </p:cNvPr>
          <p:cNvSpPr>
            <a:spLocks noGrp="1"/>
          </p:cNvSpPr>
          <p:nvPr>
            <p:ph type="body" sz="quarter" idx="13"/>
          </p:nvPr>
        </p:nvSpPr>
        <p:spPr/>
        <p:txBody>
          <a:bodyPr/>
          <a:lstStyle/>
          <a:p>
            <a:r>
              <a:rPr lang="en-AU" dirty="0"/>
              <a:t>Standardization</a:t>
            </a:r>
          </a:p>
        </p:txBody>
      </p:sp>
      <p:sp>
        <p:nvSpPr>
          <p:cNvPr id="3" name="Text Placeholder 2">
            <a:extLst>
              <a:ext uri="{FF2B5EF4-FFF2-40B4-BE49-F238E27FC236}">
                <a16:creationId xmlns:a16="http://schemas.microsoft.com/office/drawing/2014/main" id="{89E0F171-BF1D-465F-BF90-ED91C8E02605}"/>
              </a:ext>
            </a:extLst>
          </p:cNvPr>
          <p:cNvSpPr>
            <a:spLocks noGrp="1"/>
          </p:cNvSpPr>
          <p:nvPr>
            <p:ph type="body" sz="quarter" idx="15"/>
          </p:nvPr>
        </p:nvSpPr>
        <p:spPr/>
        <p:txBody>
          <a:bodyPr/>
          <a:lstStyle/>
          <a:p>
            <a:endParaRPr lang="en-AU"/>
          </a:p>
        </p:txBody>
      </p:sp>
      <p:sp>
        <p:nvSpPr>
          <p:cNvPr id="4" name="Text Placeholder 3">
            <a:extLst>
              <a:ext uri="{FF2B5EF4-FFF2-40B4-BE49-F238E27FC236}">
                <a16:creationId xmlns:a16="http://schemas.microsoft.com/office/drawing/2014/main" id="{6F17F26F-FF0C-4106-91B8-6B799B3FA782}"/>
              </a:ext>
            </a:extLst>
          </p:cNvPr>
          <p:cNvSpPr>
            <a:spLocks noGrp="1"/>
          </p:cNvSpPr>
          <p:nvPr>
            <p:ph type="body" sz="quarter" idx="16"/>
          </p:nvPr>
        </p:nvSpPr>
        <p:spPr/>
        <p:txBody>
          <a:bodyPr/>
          <a:lstStyle/>
          <a:p>
            <a:r>
              <a:rPr lang="en-AU" b="1" dirty="0"/>
              <a:t>Problems:</a:t>
            </a:r>
          </a:p>
          <a:p>
            <a:pPr lvl="1"/>
            <a:r>
              <a:rPr lang="en-AU" dirty="0"/>
              <a:t>Features with a large scale are interpreted as having more weight (e.g. grams vs. kg)</a:t>
            </a:r>
          </a:p>
          <a:p>
            <a:pPr lvl="1"/>
            <a:r>
              <a:rPr lang="en-AU" dirty="0"/>
              <a:t>Variance, 0-center</a:t>
            </a:r>
          </a:p>
          <a:p>
            <a:r>
              <a:rPr lang="en-AU" b="1" dirty="0"/>
              <a:t>Idea</a:t>
            </a:r>
            <a:r>
              <a:rPr lang="en-AU" dirty="0"/>
              <a:t>: Scale all features to same mean and variance</a:t>
            </a:r>
          </a:p>
          <a:p>
            <a:r>
              <a:rPr lang="en-AU" dirty="0"/>
              <a:t>Implemented by:</a:t>
            </a:r>
          </a:p>
        </p:txBody>
      </p:sp>
    </p:spTree>
    <p:extLst>
      <p:ext uri="{BB962C8B-B14F-4D97-AF65-F5344CB8AC3E}">
        <p14:creationId xmlns:p14="http://schemas.microsoft.com/office/powerpoint/2010/main" val="209392393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376298B-51A9-4B8C-90FB-9C0F76D9A245}"/>
              </a:ext>
            </a:extLst>
          </p:cNvPr>
          <p:cNvSpPr>
            <a:spLocks noGrp="1"/>
          </p:cNvSpPr>
          <p:nvPr>
            <p:ph type="body" sz="quarter" idx="13"/>
          </p:nvPr>
        </p:nvSpPr>
        <p:spPr/>
        <p:txBody>
          <a:bodyPr/>
          <a:lstStyle/>
          <a:p>
            <a:r>
              <a:rPr lang="en-AU" dirty="0"/>
              <a:t>Noise</a:t>
            </a:r>
          </a:p>
        </p:txBody>
      </p:sp>
      <p:sp>
        <p:nvSpPr>
          <p:cNvPr id="3" name="Text Placeholder 2">
            <a:extLst>
              <a:ext uri="{FF2B5EF4-FFF2-40B4-BE49-F238E27FC236}">
                <a16:creationId xmlns:a16="http://schemas.microsoft.com/office/drawing/2014/main" id="{20C2F62B-738F-4627-9807-4555ABDEE195}"/>
              </a:ext>
            </a:extLst>
          </p:cNvPr>
          <p:cNvSpPr>
            <a:spLocks noGrp="1"/>
          </p:cNvSpPr>
          <p:nvPr>
            <p:ph type="body" sz="quarter" idx="15"/>
          </p:nvPr>
        </p:nvSpPr>
        <p:spPr/>
        <p:txBody>
          <a:bodyPr/>
          <a:lstStyle/>
          <a:p>
            <a:r>
              <a:rPr lang="en-AU" dirty="0"/>
              <a:t>Data =/= Data</a:t>
            </a:r>
          </a:p>
        </p:txBody>
      </p:sp>
      <p:sp>
        <p:nvSpPr>
          <p:cNvPr id="4" name="Text Placeholder 3">
            <a:extLst>
              <a:ext uri="{FF2B5EF4-FFF2-40B4-BE49-F238E27FC236}">
                <a16:creationId xmlns:a16="http://schemas.microsoft.com/office/drawing/2014/main" id="{991F3BA2-089D-4240-A4D4-39BA0C495E8B}"/>
              </a:ext>
            </a:extLst>
          </p:cNvPr>
          <p:cNvSpPr>
            <a:spLocks noGrp="1"/>
          </p:cNvSpPr>
          <p:nvPr>
            <p:ph type="body" sz="quarter" idx="16"/>
          </p:nvPr>
        </p:nvSpPr>
        <p:spPr/>
        <p:txBody>
          <a:bodyPr/>
          <a:lstStyle/>
          <a:p>
            <a:r>
              <a:rPr lang="en-AU" dirty="0"/>
              <a:t>Plot </a:t>
            </a:r>
            <a:r>
              <a:rPr lang="en-AU" dirty="0" err="1"/>
              <a:t>viel</a:t>
            </a:r>
            <a:r>
              <a:rPr lang="en-AU" dirty="0"/>
              <a:t> noise </a:t>
            </a:r>
            <a:r>
              <a:rPr lang="en-AU" dirty="0" err="1"/>
              <a:t>wenig</a:t>
            </a:r>
            <a:r>
              <a:rPr lang="en-AU" dirty="0"/>
              <a:t> noise (clustering)</a:t>
            </a:r>
          </a:p>
          <a:p>
            <a:r>
              <a:rPr lang="en-AU" dirty="0"/>
              <a:t>Plot </a:t>
            </a:r>
            <a:r>
              <a:rPr lang="en-AU" dirty="0" err="1"/>
              <a:t>varianz</a:t>
            </a:r>
            <a:r>
              <a:rPr lang="en-AU" dirty="0"/>
              <a:t> (</a:t>
            </a:r>
            <a:r>
              <a:rPr lang="en-AU" dirty="0" err="1"/>
              <a:t>nur</a:t>
            </a:r>
            <a:r>
              <a:rPr lang="en-AU" dirty="0"/>
              <a:t> Mean=&gt; </a:t>
            </a:r>
            <a:r>
              <a:rPr lang="en-AU" dirty="0" err="1"/>
              <a:t>dann</a:t>
            </a:r>
            <a:r>
              <a:rPr lang="en-AU" dirty="0"/>
              <a:t> </a:t>
            </a:r>
            <a:r>
              <a:rPr lang="en-AU" dirty="0" err="1"/>
              <a:t>mit</a:t>
            </a:r>
            <a:r>
              <a:rPr lang="en-AU" dirty="0"/>
              <a:t> </a:t>
            </a:r>
            <a:r>
              <a:rPr lang="en-AU" dirty="0" err="1"/>
              <a:t>varianz</a:t>
            </a:r>
            <a:r>
              <a:rPr lang="en-AU" dirty="0"/>
              <a:t>)</a:t>
            </a:r>
          </a:p>
          <a:p>
            <a:endParaRPr lang="en-AU" dirty="0"/>
          </a:p>
        </p:txBody>
      </p:sp>
    </p:spTree>
    <p:extLst>
      <p:ext uri="{BB962C8B-B14F-4D97-AF65-F5344CB8AC3E}">
        <p14:creationId xmlns:p14="http://schemas.microsoft.com/office/powerpoint/2010/main" val="379970058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E469845-592F-443D-89A7-DD2DB0EA2E55}"/>
              </a:ext>
            </a:extLst>
          </p:cNvPr>
          <p:cNvSpPr>
            <a:spLocks noGrp="1"/>
          </p:cNvSpPr>
          <p:nvPr>
            <p:ph type="body" sz="quarter" idx="13"/>
          </p:nvPr>
        </p:nvSpPr>
        <p:spPr/>
        <p:txBody>
          <a:bodyPr/>
          <a:lstStyle/>
          <a:p>
            <a:r>
              <a:rPr lang="en-AU" dirty="0"/>
              <a:t>Limited Data (Underfitting)</a:t>
            </a:r>
          </a:p>
        </p:txBody>
      </p:sp>
      <p:sp>
        <p:nvSpPr>
          <p:cNvPr id="3" name="Text Placeholder 2">
            <a:extLst>
              <a:ext uri="{FF2B5EF4-FFF2-40B4-BE49-F238E27FC236}">
                <a16:creationId xmlns:a16="http://schemas.microsoft.com/office/drawing/2014/main" id="{CF08D611-E605-448B-BABF-2F25F7F51D88}"/>
              </a:ext>
            </a:extLst>
          </p:cNvPr>
          <p:cNvSpPr>
            <a:spLocks noGrp="1"/>
          </p:cNvSpPr>
          <p:nvPr>
            <p:ph type="body" sz="quarter" idx="15"/>
          </p:nvPr>
        </p:nvSpPr>
        <p:spPr/>
        <p:txBody>
          <a:bodyPr/>
          <a:lstStyle/>
          <a:p>
            <a:endParaRPr lang="en-AU"/>
          </a:p>
        </p:txBody>
      </p:sp>
      <p:sp>
        <p:nvSpPr>
          <p:cNvPr id="4" name="Text Placeholder 3">
            <a:extLst>
              <a:ext uri="{FF2B5EF4-FFF2-40B4-BE49-F238E27FC236}">
                <a16:creationId xmlns:a16="http://schemas.microsoft.com/office/drawing/2014/main" id="{D9E67D99-9A0B-4442-8889-405B63003C76}"/>
              </a:ext>
            </a:extLst>
          </p:cNvPr>
          <p:cNvSpPr>
            <a:spLocks noGrp="1"/>
          </p:cNvSpPr>
          <p:nvPr>
            <p:ph type="body" sz="quarter" idx="16"/>
          </p:nvPr>
        </p:nvSpPr>
        <p:spPr/>
        <p:txBody>
          <a:bodyPr/>
          <a:lstStyle/>
          <a:p>
            <a:r>
              <a:rPr lang="en-AU" b="1" dirty="0">
                <a:sym typeface="Wingdings" panose="05000000000000000000" pitchFamily="2" charset="2"/>
              </a:rPr>
              <a:t>Curse of dimensionality</a:t>
            </a:r>
            <a:r>
              <a:rPr lang="en-AU" dirty="0">
                <a:sym typeface="Wingdings" panose="05000000000000000000" pitchFamily="2" charset="2"/>
              </a:rPr>
              <a:t>: With increasing dimensionality of the data, much more datapoints are needed to reliably fit a model</a:t>
            </a:r>
          </a:p>
          <a:p>
            <a:r>
              <a:rPr lang="en-AU" dirty="0"/>
              <a:t>Additionally; the </a:t>
            </a:r>
            <a:r>
              <a:rPr lang="en-AU" dirty="0" err="1"/>
              <a:t>complexer</a:t>
            </a:r>
            <a:r>
              <a:rPr lang="en-AU" dirty="0"/>
              <a:t> the model, the more data you need!</a:t>
            </a:r>
          </a:p>
          <a:p>
            <a:endParaRPr lang="en-AU" dirty="0"/>
          </a:p>
          <a:p>
            <a:pPr>
              <a:buFont typeface="Wingdings" panose="05000000000000000000" pitchFamily="2" charset="2"/>
              <a:buChar char="è"/>
            </a:pPr>
            <a:r>
              <a:rPr lang="en-AU" dirty="0">
                <a:sym typeface="Wingdings" panose="05000000000000000000" pitchFamily="2" charset="2"/>
              </a:rPr>
              <a:t>You need </a:t>
            </a:r>
            <a:r>
              <a:rPr lang="en-AU" b="1" dirty="0">
                <a:sym typeface="Wingdings" panose="05000000000000000000" pitchFamily="2" charset="2"/>
              </a:rPr>
              <a:t>LOTS</a:t>
            </a:r>
            <a:r>
              <a:rPr lang="en-AU" dirty="0">
                <a:sym typeface="Wingdings" panose="05000000000000000000" pitchFamily="2" charset="2"/>
              </a:rPr>
              <a:t> of data to train state of the art ML models </a:t>
            </a:r>
          </a:p>
          <a:p>
            <a:pPr>
              <a:buFont typeface="Wingdings" panose="05000000000000000000" pitchFamily="2" charset="2"/>
              <a:buChar char="è"/>
            </a:pPr>
            <a:r>
              <a:rPr lang="en-AU" dirty="0">
                <a:sym typeface="Wingdings" panose="05000000000000000000" pitchFamily="2" charset="2"/>
              </a:rPr>
              <a:t>Obtaining, storing &amp; handling this data is a key challenge of “Big Data” applications</a:t>
            </a:r>
            <a:endParaRPr lang="en-AU" dirty="0"/>
          </a:p>
        </p:txBody>
      </p:sp>
    </p:spTree>
    <p:extLst>
      <p:ext uri="{BB962C8B-B14F-4D97-AF65-F5344CB8AC3E}">
        <p14:creationId xmlns:p14="http://schemas.microsoft.com/office/powerpoint/2010/main" val="117833804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8FA489D-F6A1-46B2-9CE6-6754C7C18485}"/>
              </a:ext>
            </a:extLst>
          </p:cNvPr>
          <p:cNvSpPr>
            <a:spLocks noGrp="1"/>
          </p:cNvSpPr>
          <p:nvPr>
            <p:ph type="body" sz="quarter" idx="13"/>
          </p:nvPr>
        </p:nvSpPr>
        <p:spPr/>
        <p:txBody>
          <a:bodyPr/>
          <a:lstStyle/>
          <a:p>
            <a:r>
              <a:rPr lang="en-AU" dirty="0"/>
              <a:t>Overfitting</a:t>
            </a:r>
          </a:p>
        </p:txBody>
      </p:sp>
      <p:sp>
        <p:nvSpPr>
          <p:cNvPr id="3" name="Text Placeholder 2">
            <a:extLst>
              <a:ext uri="{FF2B5EF4-FFF2-40B4-BE49-F238E27FC236}">
                <a16:creationId xmlns:a16="http://schemas.microsoft.com/office/drawing/2014/main" id="{A56498A7-89D3-4459-9192-A142D1B6C87F}"/>
              </a:ext>
            </a:extLst>
          </p:cNvPr>
          <p:cNvSpPr>
            <a:spLocks noGrp="1"/>
          </p:cNvSpPr>
          <p:nvPr>
            <p:ph type="body" sz="quarter" idx="15"/>
          </p:nvPr>
        </p:nvSpPr>
        <p:spPr/>
        <p:txBody>
          <a:bodyPr/>
          <a:lstStyle/>
          <a:p>
            <a:endParaRPr lang="en-AU"/>
          </a:p>
        </p:txBody>
      </p:sp>
      <p:sp>
        <p:nvSpPr>
          <p:cNvPr id="4" name="Text Placeholder 3">
            <a:extLst>
              <a:ext uri="{FF2B5EF4-FFF2-40B4-BE49-F238E27FC236}">
                <a16:creationId xmlns:a16="http://schemas.microsoft.com/office/drawing/2014/main" id="{84683101-213B-4EAE-BF34-1BF6511E92C8}"/>
              </a:ext>
            </a:extLst>
          </p:cNvPr>
          <p:cNvSpPr>
            <a:spLocks noGrp="1"/>
          </p:cNvSpPr>
          <p:nvPr>
            <p:ph type="body" sz="quarter" idx="16"/>
          </p:nvPr>
        </p:nvSpPr>
        <p:spPr>
          <a:xfrm>
            <a:off x="838200" y="2777067"/>
            <a:ext cx="10515600" cy="4080933"/>
          </a:xfrm>
        </p:spPr>
        <p:txBody>
          <a:bodyPr/>
          <a:lstStyle/>
          <a:p>
            <a:endParaRPr lang="en-AU" dirty="0"/>
          </a:p>
        </p:txBody>
      </p:sp>
      <p:pic>
        <p:nvPicPr>
          <p:cNvPr id="2052" name="Picture 4">
            <a:extLst>
              <a:ext uri="{FF2B5EF4-FFF2-40B4-BE49-F238E27FC236}">
                <a16:creationId xmlns:a16="http://schemas.microsoft.com/office/drawing/2014/main" id="{653DC1FE-7D18-4ABD-AD2E-2095A375D3B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7866" b="31031"/>
          <a:stretch/>
        </p:blipFill>
        <p:spPr bwMode="auto">
          <a:xfrm>
            <a:off x="939613" y="1640417"/>
            <a:ext cx="9340502" cy="45217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819971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CF632C12-89F4-4BC3-B09D-9BE702A3649C}"/>
              </a:ext>
            </a:extLst>
          </p:cNvPr>
          <p:cNvGrpSpPr/>
          <p:nvPr/>
        </p:nvGrpSpPr>
        <p:grpSpPr>
          <a:xfrm>
            <a:off x="5382288" y="2368224"/>
            <a:ext cx="6702807" cy="2121552"/>
            <a:chOff x="2861827" y="3865033"/>
            <a:chExt cx="6702807" cy="2121552"/>
          </a:xfrm>
        </p:grpSpPr>
        <p:pic>
          <p:nvPicPr>
            <p:cNvPr id="6" name="Picture 5" descr="Diagram&#10;&#10;Description automatically generated">
              <a:extLst>
                <a:ext uri="{FF2B5EF4-FFF2-40B4-BE49-F238E27FC236}">
                  <a16:creationId xmlns:a16="http://schemas.microsoft.com/office/drawing/2014/main" id="{7589D4BF-5754-452D-AF45-EB628129C73D}"/>
                </a:ext>
              </a:extLst>
            </p:cNvPr>
            <p:cNvPicPr>
              <a:picLocks noChangeAspect="1"/>
            </p:cNvPicPr>
            <p:nvPr/>
          </p:nvPicPr>
          <p:blipFill rotWithShape="1">
            <a:blip r:embed="rId2">
              <a:extLst>
                <a:ext uri="{28A0092B-C50C-407E-A947-70E740481C1C}">
                  <a14:useLocalDpi xmlns:a14="http://schemas.microsoft.com/office/drawing/2010/main" val="0"/>
                </a:ext>
              </a:extLst>
            </a:blip>
            <a:srcRect r="33035" b="64746"/>
            <a:stretch/>
          </p:blipFill>
          <p:spPr>
            <a:xfrm>
              <a:off x="2861827" y="3865033"/>
              <a:ext cx="6702807" cy="2121552"/>
            </a:xfrm>
            <a:prstGeom prst="rect">
              <a:avLst/>
            </a:prstGeom>
          </p:spPr>
        </p:pic>
        <p:sp>
          <p:nvSpPr>
            <p:cNvPr id="5" name="Rectangle 4">
              <a:extLst>
                <a:ext uri="{FF2B5EF4-FFF2-40B4-BE49-F238E27FC236}">
                  <a16:creationId xmlns:a16="http://schemas.microsoft.com/office/drawing/2014/main" id="{4CACA017-F52C-4A01-8813-A5CAF9F0BFCF}"/>
                </a:ext>
              </a:extLst>
            </p:cNvPr>
            <p:cNvSpPr/>
            <p:nvPr/>
          </p:nvSpPr>
          <p:spPr>
            <a:xfrm>
              <a:off x="3763108" y="5486400"/>
              <a:ext cx="750277" cy="50018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2" name="Text Placeholder 1">
            <a:extLst>
              <a:ext uri="{FF2B5EF4-FFF2-40B4-BE49-F238E27FC236}">
                <a16:creationId xmlns:a16="http://schemas.microsoft.com/office/drawing/2014/main" id="{5203EE07-F9A6-4632-A597-351457946A1C}"/>
              </a:ext>
            </a:extLst>
          </p:cNvPr>
          <p:cNvSpPr>
            <a:spLocks noGrp="1"/>
          </p:cNvSpPr>
          <p:nvPr>
            <p:ph type="body" sz="quarter" idx="13"/>
          </p:nvPr>
        </p:nvSpPr>
        <p:spPr/>
        <p:txBody>
          <a:bodyPr/>
          <a:lstStyle/>
          <a:p>
            <a:r>
              <a:rPr lang="en-AU" dirty="0"/>
              <a:t>Cross Validation</a:t>
            </a:r>
          </a:p>
        </p:txBody>
      </p:sp>
      <p:sp>
        <p:nvSpPr>
          <p:cNvPr id="3" name="Text Placeholder 2">
            <a:extLst>
              <a:ext uri="{FF2B5EF4-FFF2-40B4-BE49-F238E27FC236}">
                <a16:creationId xmlns:a16="http://schemas.microsoft.com/office/drawing/2014/main" id="{4BEC40B8-455A-41EB-8BF3-060A8A546DD1}"/>
              </a:ext>
            </a:extLst>
          </p:cNvPr>
          <p:cNvSpPr>
            <a:spLocks noGrp="1"/>
          </p:cNvSpPr>
          <p:nvPr>
            <p:ph type="body" sz="quarter" idx="15"/>
          </p:nvPr>
        </p:nvSpPr>
        <p:spPr/>
        <p:txBody>
          <a:bodyPr/>
          <a:lstStyle/>
          <a:p>
            <a:endParaRPr lang="en-AU"/>
          </a:p>
        </p:txBody>
      </p:sp>
      <p:sp>
        <p:nvSpPr>
          <p:cNvPr id="4" name="Text Placeholder 3">
            <a:extLst>
              <a:ext uri="{FF2B5EF4-FFF2-40B4-BE49-F238E27FC236}">
                <a16:creationId xmlns:a16="http://schemas.microsoft.com/office/drawing/2014/main" id="{942A6CA5-0A01-4E16-BB47-F1440A35C44F}"/>
              </a:ext>
            </a:extLst>
          </p:cNvPr>
          <p:cNvSpPr>
            <a:spLocks noGrp="1"/>
          </p:cNvSpPr>
          <p:nvPr>
            <p:ph type="body" sz="quarter" idx="16"/>
          </p:nvPr>
        </p:nvSpPr>
        <p:spPr>
          <a:xfrm>
            <a:off x="838201" y="1824567"/>
            <a:ext cx="5597768" cy="4080933"/>
          </a:xfrm>
        </p:spPr>
        <p:txBody>
          <a:bodyPr>
            <a:normAutofit lnSpcReduction="10000"/>
          </a:bodyPr>
          <a:lstStyle/>
          <a:p>
            <a:r>
              <a:rPr lang="en-AU" b="1" dirty="0"/>
              <a:t>Problem</a:t>
            </a:r>
            <a:r>
              <a:rPr lang="en-AU" dirty="0"/>
              <a:t>: selecting a model based on Training scores leads to overfitting</a:t>
            </a:r>
          </a:p>
          <a:p>
            <a:r>
              <a:rPr lang="en-AU" b="1" dirty="0"/>
              <a:t>Idea</a:t>
            </a:r>
            <a:r>
              <a:rPr lang="en-AU" dirty="0"/>
              <a:t>: Keep </a:t>
            </a:r>
            <a:r>
              <a:rPr lang="en-AU" b="1" dirty="0"/>
              <a:t>a</a:t>
            </a:r>
            <a:r>
              <a:rPr lang="en-AU" dirty="0"/>
              <a:t> </a:t>
            </a:r>
            <a:r>
              <a:rPr lang="en-AU" b="1" dirty="0"/>
              <a:t>subset of the data to validate the model</a:t>
            </a:r>
            <a:r>
              <a:rPr lang="en-AU" dirty="0"/>
              <a:t>. Choose the best model based on performance on the validation set</a:t>
            </a:r>
          </a:p>
          <a:p>
            <a:r>
              <a:rPr lang="en-AU" b="1" dirty="0"/>
              <a:t>This data is never used in training</a:t>
            </a:r>
          </a:p>
          <a:p>
            <a:endParaRPr lang="en-AU" dirty="0"/>
          </a:p>
        </p:txBody>
      </p:sp>
    </p:spTree>
    <p:extLst>
      <p:ext uri="{BB962C8B-B14F-4D97-AF65-F5344CB8AC3E}">
        <p14:creationId xmlns:p14="http://schemas.microsoft.com/office/powerpoint/2010/main" val="63101258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Diagram&#10;&#10;Description automatically generated">
            <a:extLst>
              <a:ext uri="{FF2B5EF4-FFF2-40B4-BE49-F238E27FC236}">
                <a16:creationId xmlns:a16="http://schemas.microsoft.com/office/drawing/2014/main" id="{E1100E0C-5D8E-4520-814D-09C0E6F42D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18219" y="1423699"/>
            <a:ext cx="7774056" cy="4673930"/>
          </a:xfrm>
          <a:prstGeom prst="rect">
            <a:avLst/>
          </a:prstGeom>
        </p:spPr>
      </p:pic>
      <p:sp>
        <p:nvSpPr>
          <p:cNvPr id="2" name="Text Placeholder 1">
            <a:extLst>
              <a:ext uri="{FF2B5EF4-FFF2-40B4-BE49-F238E27FC236}">
                <a16:creationId xmlns:a16="http://schemas.microsoft.com/office/drawing/2014/main" id="{82BFA0DC-EAF2-4516-8588-D7610329C1DA}"/>
              </a:ext>
            </a:extLst>
          </p:cNvPr>
          <p:cNvSpPr>
            <a:spLocks noGrp="1"/>
          </p:cNvSpPr>
          <p:nvPr>
            <p:ph type="body" sz="quarter" idx="13"/>
          </p:nvPr>
        </p:nvSpPr>
        <p:spPr/>
        <p:txBody>
          <a:bodyPr/>
          <a:lstStyle/>
          <a:p>
            <a:r>
              <a:rPr lang="en-AU" dirty="0"/>
              <a:t>K-fold Cross Validation</a:t>
            </a:r>
          </a:p>
        </p:txBody>
      </p:sp>
      <p:sp>
        <p:nvSpPr>
          <p:cNvPr id="3" name="Text Placeholder 2">
            <a:extLst>
              <a:ext uri="{FF2B5EF4-FFF2-40B4-BE49-F238E27FC236}">
                <a16:creationId xmlns:a16="http://schemas.microsoft.com/office/drawing/2014/main" id="{4A269DE1-80F3-444A-97CE-872D66DB63CD}"/>
              </a:ext>
            </a:extLst>
          </p:cNvPr>
          <p:cNvSpPr>
            <a:spLocks noGrp="1"/>
          </p:cNvSpPr>
          <p:nvPr>
            <p:ph type="body" sz="quarter" idx="15"/>
          </p:nvPr>
        </p:nvSpPr>
        <p:spPr/>
        <p:txBody>
          <a:bodyPr/>
          <a:lstStyle/>
          <a:p>
            <a:endParaRPr lang="en-AU"/>
          </a:p>
        </p:txBody>
      </p:sp>
    </p:spTree>
    <p:extLst>
      <p:ext uri="{BB962C8B-B14F-4D97-AF65-F5344CB8AC3E}">
        <p14:creationId xmlns:p14="http://schemas.microsoft.com/office/powerpoint/2010/main" val="174810224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ACE61A6-F5C3-417B-B40E-3996B19EB12C}"/>
              </a:ext>
            </a:extLst>
          </p:cNvPr>
          <p:cNvSpPr>
            <a:spLocks noGrp="1"/>
          </p:cNvSpPr>
          <p:nvPr>
            <p:ph type="body" sz="quarter" idx="13"/>
          </p:nvPr>
        </p:nvSpPr>
        <p:spPr/>
        <p:txBody>
          <a:bodyPr/>
          <a:lstStyle/>
          <a:p>
            <a:r>
              <a:rPr lang="de-CH" dirty="0"/>
              <a:t>Personendaten im Kontext von Big Data</a:t>
            </a:r>
            <a:endParaRPr lang="en-AU" dirty="0"/>
          </a:p>
        </p:txBody>
      </p:sp>
      <p:sp>
        <p:nvSpPr>
          <p:cNvPr id="3" name="Text Placeholder 2">
            <a:extLst>
              <a:ext uri="{FF2B5EF4-FFF2-40B4-BE49-F238E27FC236}">
                <a16:creationId xmlns:a16="http://schemas.microsoft.com/office/drawing/2014/main" id="{4E26B83A-48B9-4F4A-AC55-16BAA64B338D}"/>
              </a:ext>
            </a:extLst>
          </p:cNvPr>
          <p:cNvSpPr>
            <a:spLocks noGrp="1"/>
          </p:cNvSpPr>
          <p:nvPr>
            <p:ph type="body" sz="quarter" idx="15"/>
          </p:nvPr>
        </p:nvSpPr>
        <p:spPr/>
        <p:txBody>
          <a:bodyPr/>
          <a:lstStyle/>
          <a:p>
            <a:endParaRPr lang="en-AU"/>
          </a:p>
        </p:txBody>
      </p:sp>
      <p:sp>
        <p:nvSpPr>
          <p:cNvPr id="4" name="Text Placeholder 3">
            <a:extLst>
              <a:ext uri="{FF2B5EF4-FFF2-40B4-BE49-F238E27FC236}">
                <a16:creationId xmlns:a16="http://schemas.microsoft.com/office/drawing/2014/main" id="{56D78744-C72F-4D69-BE97-B962C2946260}"/>
              </a:ext>
            </a:extLst>
          </p:cNvPr>
          <p:cNvSpPr>
            <a:spLocks noGrp="1"/>
          </p:cNvSpPr>
          <p:nvPr>
            <p:ph type="body" sz="quarter" idx="16"/>
          </p:nvPr>
        </p:nvSpPr>
        <p:spPr/>
        <p:txBody>
          <a:bodyPr>
            <a:normAutofit/>
          </a:bodyPr>
          <a:lstStyle/>
          <a:p>
            <a:r>
              <a:rPr lang="de-CH" dirty="0"/>
              <a:t>«Alle Angaben, die sich auf eine bestimmte oder bestimmbare Person beziehen» (Art. 3 Bst. a DSG)</a:t>
            </a:r>
          </a:p>
          <a:p>
            <a:r>
              <a:rPr lang="de-CH" b="1" dirty="0"/>
              <a:t>Problem</a:t>
            </a:r>
            <a:r>
              <a:rPr lang="de-CH" dirty="0"/>
              <a:t>: De-Anonymisierung bzw. Re-Identifikation</a:t>
            </a:r>
          </a:p>
          <a:p>
            <a:pPr lvl="1"/>
            <a:r>
              <a:rPr lang="de-CH" dirty="0">
                <a:hlinkClick r:id="rId3"/>
              </a:rPr>
              <a:t>https://amiunique.org/fp</a:t>
            </a:r>
            <a:r>
              <a:rPr lang="de-CH" dirty="0"/>
              <a:t> </a:t>
            </a:r>
          </a:p>
        </p:txBody>
      </p:sp>
    </p:spTree>
    <p:extLst>
      <p:ext uri="{BB962C8B-B14F-4D97-AF65-F5344CB8AC3E}">
        <p14:creationId xmlns:p14="http://schemas.microsoft.com/office/powerpoint/2010/main" val="419630997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576861B-65A0-492B-A566-F94E0F7D1CC3}"/>
              </a:ext>
            </a:extLst>
          </p:cNvPr>
          <p:cNvSpPr>
            <a:spLocks noGrp="1"/>
          </p:cNvSpPr>
          <p:nvPr>
            <p:ph type="body" sz="quarter" idx="13"/>
          </p:nvPr>
        </p:nvSpPr>
        <p:spPr/>
        <p:txBody>
          <a:bodyPr/>
          <a:lstStyle/>
          <a:p>
            <a:endParaRPr lang="en-AU"/>
          </a:p>
        </p:txBody>
      </p:sp>
      <p:sp>
        <p:nvSpPr>
          <p:cNvPr id="3" name="Text Placeholder 2">
            <a:extLst>
              <a:ext uri="{FF2B5EF4-FFF2-40B4-BE49-F238E27FC236}">
                <a16:creationId xmlns:a16="http://schemas.microsoft.com/office/drawing/2014/main" id="{343B7D2A-91DF-49A5-AA0B-18102FA5C6E7}"/>
              </a:ext>
            </a:extLst>
          </p:cNvPr>
          <p:cNvSpPr>
            <a:spLocks noGrp="1"/>
          </p:cNvSpPr>
          <p:nvPr>
            <p:ph type="body" sz="quarter" idx="15"/>
          </p:nvPr>
        </p:nvSpPr>
        <p:spPr/>
        <p:txBody>
          <a:bodyPr/>
          <a:lstStyle/>
          <a:p>
            <a:endParaRPr lang="en-AU"/>
          </a:p>
        </p:txBody>
      </p:sp>
      <p:sp>
        <p:nvSpPr>
          <p:cNvPr id="4" name="Text Placeholder 3">
            <a:extLst>
              <a:ext uri="{FF2B5EF4-FFF2-40B4-BE49-F238E27FC236}">
                <a16:creationId xmlns:a16="http://schemas.microsoft.com/office/drawing/2014/main" id="{4B4E6B68-3196-4552-80F2-DAD25C9D3CA8}"/>
              </a:ext>
            </a:extLst>
          </p:cNvPr>
          <p:cNvSpPr>
            <a:spLocks noGrp="1"/>
          </p:cNvSpPr>
          <p:nvPr>
            <p:ph type="body" sz="quarter" idx="16"/>
          </p:nvPr>
        </p:nvSpPr>
        <p:spPr/>
        <p:txBody>
          <a:bodyPr/>
          <a:lstStyle/>
          <a:p>
            <a:r>
              <a:rPr lang="de-CH" dirty="0"/>
              <a:t>«</a:t>
            </a:r>
            <a:r>
              <a:rPr lang="de-CH" sz="3200" dirty="0"/>
              <a:t>besonders schützenswerte Daten»:</a:t>
            </a:r>
          </a:p>
          <a:p>
            <a:pPr lvl="1"/>
            <a:r>
              <a:rPr lang="de-CH" sz="3200" dirty="0"/>
              <a:t>Weitreichende Einschränkungen für Gebrauch solcher Daten</a:t>
            </a:r>
          </a:p>
          <a:p>
            <a:pPr lvl="1"/>
            <a:endParaRPr lang="de-CH" sz="3200" dirty="0"/>
          </a:p>
          <a:p>
            <a:r>
              <a:rPr lang="de-CH" sz="3200" dirty="0"/>
              <a:t>Quantität, Qualität und geplanter gebrauch spielen eine Rolle</a:t>
            </a:r>
            <a:endParaRPr lang="en-AU" sz="3200" dirty="0"/>
          </a:p>
          <a:p>
            <a:endParaRPr lang="en-AU" dirty="0"/>
          </a:p>
        </p:txBody>
      </p:sp>
    </p:spTree>
    <p:extLst>
      <p:ext uri="{BB962C8B-B14F-4D97-AF65-F5344CB8AC3E}">
        <p14:creationId xmlns:p14="http://schemas.microsoft.com/office/powerpoint/2010/main" val="350987850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6EA9106-7684-4670-8C46-E3E85F82F9D7}"/>
              </a:ext>
            </a:extLst>
          </p:cNvPr>
          <p:cNvSpPr>
            <a:spLocks noGrp="1"/>
          </p:cNvSpPr>
          <p:nvPr>
            <p:ph type="body" sz="quarter" idx="13"/>
          </p:nvPr>
        </p:nvSpPr>
        <p:spPr/>
        <p:txBody>
          <a:bodyPr/>
          <a:lstStyle/>
          <a:p>
            <a:r>
              <a:rPr lang="en-AU" dirty="0" err="1"/>
              <a:t>Beispiele</a:t>
            </a:r>
            <a:endParaRPr lang="en-AU" dirty="0"/>
          </a:p>
        </p:txBody>
      </p:sp>
      <p:sp>
        <p:nvSpPr>
          <p:cNvPr id="3" name="Text Placeholder 2">
            <a:extLst>
              <a:ext uri="{FF2B5EF4-FFF2-40B4-BE49-F238E27FC236}">
                <a16:creationId xmlns:a16="http://schemas.microsoft.com/office/drawing/2014/main" id="{E12816B6-4216-4925-B72E-51AB63EA30BE}"/>
              </a:ext>
            </a:extLst>
          </p:cNvPr>
          <p:cNvSpPr>
            <a:spLocks noGrp="1"/>
          </p:cNvSpPr>
          <p:nvPr>
            <p:ph type="body" sz="quarter" idx="15"/>
          </p:nvPr>
        </p:nvSpPr>
        <p:spPr/>
        <p:txBody>
          <a:bodyPr/>
          <a:lstStyle/>
          <a:p>
            <a:endParaRPr lang="en-AU"/>
          </a:p>
        </p:txBody>
      </p:sp>
      <p:sp>
        <p:nvSpPr>
          <p:cNvPr id="4" name="Text Placeholder 3">
            <a:extLst>
              <a:ext uri="{FF2B5EF4-FFF2-40B4-BE49-F238E27FC236}">
                <a16:creationId xmlns:a16="http://schemas.microsoft.com/office/drawing/2014/main" id="{9382228F-69BC-4754-A4C9-97FFA63FFEE8}"/>
              </a:ext>
            </a:extLst>
          </p:cNvPr>
          <p:cNvSpPr>
            <a:spLocks noGrp="1"/>
          </p:cNvSpPr>
          <p:nvPr>
            <p:ph type="body" sz="quarter" idx="16"/>
          </p:nvPr>
        </p:nvSpPr>
        <p:spPr/>
        <p:txBody>
          <a:bodyPr>
            <a:normAutofit fontScale="55000" lnSpcReduction="20000"/>
          </a:bodyPr>
          <a:lstStyle/>
          <a:p>
            <a:r>
              <a:rPr lang="de-CH" dirty="0"/>
              <a:t>Mit Fitness-Armbändern werden das Bewegungsverhalten (Anzahl Schritte), der Puls und das Schlafverhalten (Bewegungsaktivität während der Nacht) gemessen. Zudem kann der Armbandträger Informationen zu eingenommenen Mahlzeiten und zu seiner Befindlichkeit selbst erfassen. Während jede dieser Informationen bei isolierter Betrachtung kaum Hinweise auf den Gesundheitszustand einer Person zulässt, liefert die Kombination und Analyse dieser Daten über einen längeren Zeitraum Erkenntnisse über die Entwicklung des Pulses, die Zeitdauer, bis sich der Puls nach einer sportlichen Aktivität (hoher Puls, grosse Anzahl Schritte in kurzer Dauer) normalisiert hat, mögliche Schlafstörungen und deren Einfluss auf die Befindlichkeit oder den Hang zu Adipositas (stark fett- oder zuckerhaltige Ernährung und wenig Bewegung). </a:t>
            </a:r>
          </a:p>
          <a:p>
            <a:r>
              <a:rPr lang="de-CH" dirty="0"/>
              <a:t>Loyalitätsprogramme an. Transaktionsdaten aller Einkäufe erhoben, was deren spätere Auswertung im Rahmen von Warenkorbanalysen ermöglicht. Der Warenkorb eines isolierten Einkaufs (z.B. laktosefreie Milch, Wein, Pommes Chips, Zigaretten) hat dabei kaum Aussagekraft. Die Analyse der Einkäufe über einen längeren Zeitraum lässt aber möglicherweise Schlüsse auf den Konsum von Suchtmitteln, auf Laktoseintoleranz oder auf Hang zu Fettleibigkeit zu. </a:t>
            </a:r>
          </a:p>
          <a:p>
            <a:r>
              <a:rPr lang="de-CH" dirty="0"/>
              <a:t>Der Besuch einer einzelnen Website durch eine Person oder das Aufschalten eines einzelnen Eintrags in einem Blog lassen kaum Rückschlüsse auf deren Gesundheit zu. Anders ist dies möglicherweise dann zu beurteilen, wenn das Surfverhalten oder die «Posts» einer Person über einen längeren Zeitraum erfasst und analysiert werden: Die häufige Verwendung bestimmter Suchbegriffe und der Besuch der als Treffer angezeigten Websites (z.B. Informationsseiten über eine spezifische Krankheit, Websites von Selbsthilfegruppen wie </a:t>
            </a:r>
            <a:r>
              <a:rPr lang="de-CH" dirty="0" err="1"/>
              <a:t>Weight</a:t>
            </a:r>
            <a:r>
              <a:rPr lang="de-CH" dirty="0"/>
              <a:t> Watchers oder Anonyme Alkoholiker) können Hinweise darauf geben, dass die betreffende Person an einer bestimmten Krankheit oder Sucht leidet</a:t>
            </a:r>
            <a:endParaRPr lang="en-AU" dirty="0"/>
          </a:p>
        </p:txBody>
      </p:sp>
    </p:spTree>
    <p:extLst>
      <p:ext uri="{BB962C8B-B14F-4D97-AF65-F5344CB8AC3E}">
        <p14:creationId xmlns:p14="http://schemas.microsoft.com/office/powerpoint/2010/main" val="53727058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4F609F3-437F-4948-B4B0-FC55578AC1AF}"/>
              </a:ext>
            </a:extLst>
          </p:cNvPr>
          <p:cNvSpPr>
            <a:spLocks noGrp="1"/>
          </p:cNvSpPr>
          <p:nvPr>
            <p:ph type="body" sz="quarter" idx="13"/>
          </p:nvPr>
        </p:nvSpPr>
        <p:spPr/>
        <p:txBody>
          <a:bodyPr/>
          <a:lstStyle/>
          <a:p>
            <a:r>
              <a:rPr lang="en-AU" dirty="0" err="1"/>
              <a:t>Schutzmasnahmen</a:t>
            </a:r>
            <a:endParaRPr lang="en-AU" dirty="0"/>
          </a:p>
        </p:txBody>
      </p:sp>
      <p:sp>
        <p:nvSpPr>
          <p:cNvPr id="3" name="Text Placeholder 2">
            <a:extLst>
              <a:ext uri="{FF2B5EF4-FFF2-40B4-BE49-F238E27FC236}">
                <a16:creationId xmlns:a16="http://schemas.microsoft.com/office/drawing/2014/main" id="{198B29CF-76E0-4B8C-BBF3-608B22694377}"/>
              </a:ext>
            </a:extLst>
          </p:cNvPr>
          <p:cNvSpPr>
            <a:spLocks noGrp="1"/>
          </p:cNvSpPr>
          <p:nvPr>
            <p:ph type="body" sz="quarter" idx="15"/>
          </p:nvPr>
        </p:nvSpPr>
        <p:spPr/>
        <p:txBody>
          <a:bodyPr/>
          <a:lstStyle/>
          <a:p>
            <a:endParaRPr lang="en-AU"/>
          </a:p>
        </p:txBody>
      </p:sp>
      <p:sp>
        <p:nvSpPr>
          <p:cNvPr id="4" name="Text Placeholder 3">
            <a:extLst>
              <a:ext uri="{FF2B5EF4-FFF2-40B4-BE49-F238E27FC236}">
                <a16:creationId xmlns:a16="http://schemas.microsoft.com/office/drawing/2014/main" id="{703626C6-6003-4FA4-87FD-37085750A155}"/>
              </a:ext>
            </a:extLst>
          </p:cNvPr>
          <p:cNvSpPr>
            <a:spLocks noGrp="1"/>
          </p:cNvSpPr>
          <p:nvPr>
            <p:ph type="body" sz="quarter" idx="16"/>
          </p:nvPr>
        </p:nvSpPr>
        <p:spPr/>
        <p:txBody>
          <a:bodyPr>
            <a:normAutofit/>
          </a:bodyPr>
          <a:lstStyle/>
          <a:p>
            <a:pPr marL="514350" indent="-514350">
              <a:buFont typeface="+mj-lt"/>
              <a:buAutoNum type="arabicPeriod"/>
            </a:pPr>
            <a:r>
              <a:rPr lang="en-AU" b="1" dirty="0" err="1">
                <a:solidFill>
                  <a:schemeClr val="bg2"/>
                </a:solidFill>
              </a:rPr>
              <a:t>Vertraulichkeit</a:t>
            </a:r>
            <a:endParaRPr lang="en-AU" b="1" dirty="0">
              <a:solidFill>
                <a:schemeClr val="bg2"/>
              </a:solidFill>
            </a:endParaRPr>
          </a:p>
          <a:p>
            <a:pPr lvl="1"/>
            <a:r>
              <a:rPr lang="en-AU" dirty="0" err="1"/>
              <a:t>Authentifizierung</a:t>
            </a:r>
            <a:r>
              <a:rPr lang="en-AU" dirty="0"/>
              <a:t> und </a:t>
            </a:r>
            <a:r>
              <a:rPr lang="en-AU" dirty="0" err="1"/>
              <a:t>Authorisierung</a:t>
            </a:r>
            <a:endParaRPr lang="en-AU" dirty="0"/>
          </a:p>
          <a:p>
            <a:pPr lvl="1"/>
            <a:r>
              <a:rPr lang="en-AU" b="1" dirty="0" err="1"/>
              <a:t>Trennungsgebot</a:t>
            </a:r>
            <a:r>
              <a:rPr lang="en-AU" dirty="0"/>
              <a:t>: </a:t>
            </a:r>
            <a:r>
              <a:rPr lang="de-CH" dirty="0"/>
              <a:t>gewährleisten, dass zu unterschiedlichen Zwecken erhobene Daten getrennt verarbeitet werden können</a:t>
            </a:r>
          </a:p>
          <a:p>
            <a:pPr marL="514350" indent="-514350">
              <a:buAutoNum type="arabicPeriod"/>
            </a:pPr>
            <a:r>
              <a:rPr lang="en-AU" b="1" dirty="0" err="1">
                <a:solidFill>
                  <a:schemeClr val="bg2"/>
                </a:solidFill>
              </a:rPr>
              <a:t>Integrität</a:t>
            </a:r>
            <a:endParaRPr lang="en-AU" b="1" dirty="0"/>
          </a:p>
          <a:p>
            <a:pPr lvl="1"/>
            <a:r>
              <a:rPr lang="en-AU" dirty="0" err="1"/>
              <a:t>Weitergabe</a:t>
            </a:r>
            <a:r>
              <a:rPr lang="en-AU" dirty="0"/>
              <a:t>-, </a:t>
            </a:r>
            <a:r>
              <a:rPr lang="en-AU" dirty="0" err="1"/>
              <a:t>Verarbeitungs</a:t>
            </a:r>
            <a:r>
              <a:rPr lang="en-AU" dirty="0"/>
              <a:t>- und </a:t>
            </a:r>
            <a:r>
              <a:rPr lang="en-AU" dirty="0" err="1"/>
              <a:t>Dokumentationskontrolle</a:t>
            </a:r>
            <a:endParaRPr lang="en-AU" dirty="0"/>
          </a:p>
          <a:p>
            <a:pPr lvl="1"/>
            <a:r>
              <a:rPr lang="en-AU" dirty="0" err="1"/>
              <a:t>Resilienz</a:t>
            </a:r>
            <a:r>
              <a:rPr lang="en-AU" dirty="0"/>
              <a:t> von </a:t>
            </a:r>
            <a:r>
              <a:rPr lang="en-AU" dirty="0" err="1"/>
              <a:t>Systemen</a:t>
            </a:r>
            <a:r>
              <a:rPr lang="en-AU" dirty="0"/>
              <a:t>/ </a:t>
            </a:r>
            <a:r>
              <a:rPr lang="en-AU" dirty="0" err="1"/>
              <a:t>Diensten</a:t>
            </a:r>
            <a:endParaRPr lang="en-AU" dirty="0"/>
          </a:p>
          <a:p>
            <a:pPr marL="514350" indent="-514350">
              <a:buFont typeface="+mj-lt"/>
              <a:buAutoNum type="arabicPeriod"/>
            </a:pPr>
            <a:r>
              <a:rPr lang="de-CH" b="1" dirty="0">
                <a:solidFill>
                  <a:schemeClr val="bg2"/>
                </a:solidFill>
              </a:rPr>
              <a:t>Regelmäßige Evaluierung der Maßnahmen</a:t>
            </a:r>
            <a:endParaRPr lang="en-AU" b="1" dirty="0">
              <a:solidFill>
                <a:schemeClr val="bg2"/>
              </a:solidFill>
            </a:endParaRPr>
          </a:p>
        </p:txBody>
      </p:sp>
    </p:spTree>
    <p:extLst>
      <p:ext uri="{BB962C8B-B14F-4D97-AF65-F5344CB8AC3E}">
        <p14:creationId xmlns:p14="http://schemas.microsoft.com/office/powerpoint/2010/main" val="22029110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23668CB-C3E7-45EC-874B-256156C02E9F}"/>
              </a:ext>
            </a:extLst>
          </p:cNvPr>
          <p:cNvSpPr>
            <a:spLocks noGrp="1"/>
          </p:cNvSpPr>
          <p:nvPr>
            <p:ph type="body" sz="quarter" idx="13"/>
          </p:nvPr>
        </p:nvSpPr>
        <p:spPr/>
        <p:txBody>
          <a:bodyPr/>
          <a:lstStyle/>
          <a:p>
            <a:r>
              <a:rPr lang="de-CH" dirty="0"/>
              <a:t>Use Cases</a:t>
            </a:r>
          </a:p>
        </p:txBody>
      </p:sp>
      <p:sp>
        <p:nvSpPr>
          <p:cNvPr id="3" name="Text Placeholder 2">
            <a:extLst>
              <a:ext uri="{FF2B5EF4-FFF2-40B4-BE49-F238E27FC236}">
                <a16:creationId xmlns:a16="http://schemas.microsoft.com/office/drawing/2014/main" id="{2E40F1BF-86A4-41B5-A602-4A2C5259CE7D}"/>
              </a:ext>
            </a:extLst>
          </p:cNvPr>
          <p:cNvSpPr>
            <a:spLocks noGrp="1"/>
          </p:cNvSpPr>
          <p:nvPr>
            <p:ph type="body" sz="quarter" idx="15"/>
          </p:nvPr>
        </p:nvSpPr>
        <p:spPr/>
        <p:txBody>
          <a:bodyPr/>
          <a:lstStyle/>
          <a:p>
            <a:endParaRPr lang="de-CH"/>
          </a:p>
        </p:txBody>
      </p:sp>
      <p:pic>
        <p:nvPicPr>
          <p:cNvPr id="6" name="Picture 5">
            <a:extLst>
              <a:ext uri="{FF2B5EF4-FFF2-40B4-BE49-F238E27FC236}">
                <a16:creationId xmlns:a16="http://schemas.microsoft.com/office/drawing/2014/main" id="{DD776111-96A7-493E-8205-73402AB2E0D8}"/>
              </a:ext>
            </a:extLst>
          </p:cNvPr>
          <p:cNvPicPr>
            <a:picLocks noChangeAspect="1"/>
          </p:cNvPicPr>
          <p:nvPr/>
        </p:nvPicPr>
        <p:blipFill rotWithShape="1">
          <a:blip r:embed="rId3"/>
          <a:srcRect t="12650"/>
          <a:stretch/>
        </p:blipFill>
        <p:spPr>
          <a:xfrm>
            <a:off x="2534128" y="1295108"/>
            <a:ext cx="7123743" cy="4663016"/>
          </a:xfrm>
          <a:prstGeom prst="rect">
            <a:avLst/>
          </a:prstGeom>
        </p:spPr>
      </p:pic>
      <p:sp>
        <p:nvSpPr>
          <p:cNvPr id="7" name="Text Placeholder 6">
            <a:extLst>
              <a:ext uri="{FF2B5EF4-FFF2-40B4-BE49-F238E27FC236}">
                <a16:creationId xmlns:a16="http://schemas.microsoft.com/office/drawing/2014/main" id="{18627F22-0E84-40B4-9894-7B43113E91D9}"/>
              </a:ext>
            </a:extLst>
          </p:cNvPr>
          <p:cNvSpPr>
            <a:spLocks noGrp="1"/>
          </p:cNvSpPr>
          <p:nvPr>
            <p:ph type="body" sz="quarter" idx="16"/>
          </p:nvPr>
        </p:nvSpPr>
        <p:spPr/>
        <p:txBody>
          <a:bodyPr/>
          <a:lstStyle/>
          <a:p>
            <a:endParaRPr lang="en-AU" dirty="0"/>
          </a:p>
        </p:txBody>
      </p:sp>
    </p:spTree>
    <p:extLst>
      <p:ext uri="{BB962C8B-B14F-4D97-AF65-F5344CB8AC3E}">
        <p14:creationId xmlns:p14="http://schemas.microsoft.com/office/powerpoint/2010/main" val="248983522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7C9634A-486F-4787-BB40-03230F4B6012}"/>
              </a:ext>
            </a:extLst>
          </p:cNvPr>
          <p:cNvSpPr>
            <a:spLocks noGrp="1"/>
          </p:cNvSpPr>
          <p:nvPr>
            <p:ph type="body" sz="quarter" idx="13"/>
          </p:nvPr>
        </p:nvSpPr>
        <p:spPr/>
        <p:txBody>
          <a:bodyPr/>
          <a:lstStyle/>
          <a:p>
            <a:r>
              <a:rPr lang="de-CH" dirty="0"/>
              <a:t>Reinforcement Learning</a:t>
            </a:r>
          </a:p>
        </p:txBody>
      </p:sp>
      <p:sp>
        <p:nvSpPr>
          <p:cNvPr id="3" name="Text Placeholder 2">
            <a:extLst>
              <a:ext uri="{FF2B5EF4-FFF2-40B4-BE49-F238E27FC236}">
                <a16:creationId xmlns:a16="http://schemas.microsoft.com/office/drawing/2014/main" id="{BB21D245-8B99-44EF-A6C3-44883B9E8602}"/>
              </a:ext>
            </a:extLst>
          </p:cNvPr>
          <p:cNvSpPr>
            <a:spLocks noGrp="1"/>
          </p:cNvSpPr>
          <p:nvPr>
            <p:ph type="body" sz="quarter" idx="15"/>
          </p:nvPr>
        </p:nvSpPr>
        <p:spPr/>
        <p:txBody>
          <a:bodyPr/>
          <a:lstStyle/>
          <a:p>
            <a:endParaRPr lang="de-CH"/>
          </a:p>
        </p:txBody>
      </p:sp>
      <p:sp>
        <p:nvSpPr>
          <p:cNvPr id="4" name="Text Placeholder 3">
            <a:extLst>
              <a:ext uri="{FF2B5EF4-FFF2-40B4-BE49-F238E27FC236}">
                <a16:creationId xmlns:a16="http://schemas.microsoft.com/office/drawing/2014/main" id="{1762BB7C-9E85-4E76-A704-FB9CFA7DD8D6}"/>
              </a:ext>
            </a:extLst>
          </p:cNvPr>
          <p:cNvSpPr>
            <a:spLocks noGrp="1"/>
          </p:cNvSpPr>
          <p:nvPr>
            <p:ph type="body" sz="quarter" idx="16"/>
          </p:nvPr>
        </p:nvSpPr>
        <p:spPr/>
        <p:txBody>
          <a:bodyPr/>
          <a:lstStyle/>
          <a:p>
            <a:endParaRPr lang="de-CH"/>
          </a:p>
        </p:txBody>
      </p:sp>
    </p:spTree>
    <p:extLst>
      <p:ext uri="{BB962C8B-B14F-4D97-AF65-F5344CB8AC3E}">
        <p14:creationId xmlns:p14="http://schemas.microsoft.com/office/powerpoint/2010/main" val="168081641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97B8925-F35A-4C25-B116-CB0B5716D1D3}"/>
              </a:ext>
            </a:extLst>
          </p:cNvPr>
          <p:cNvSpPr>
            <a:spLocks noGrp="1"/>
          </p:cNvSpPr>
          <p:nvPr>
            <p:ph type="body" sz="quarter" idx="13"/>
          </p:nvPr>
        </p:nvSpPr>
        <p:spPr/>
        <p:txBody>
          <a:bodyPr/>
          <a:lstStyle/>
          <a:p>
            <a:r>
              <a:rPr lang="en-AU" dirty="0"/>
              <a:t>Further Reading / Watching</a:t>
            </a:r>
          </a:p>
          <a:p>
            <a:endParaRPr lang="en-AU" dirty="0"/>
          </a:p>
        </p:txBody>
      </p:sp>
      <p:sp>
        <p:nvSpPr>
          <p:cNvPr id="3" name="Text Placeholder 2">
            <a:extLst>
              <a:ext uri="{FF2B5EF4-FFF2-40B4-BE49-F238E27FC236}">
                <a16:creationId xmlns:a16="http://schemas.microsoft.com/office/drawing/2014/main" id="{B5DD0BE0-91CD-45F1-81C8-D09EE5665094}"/>
              </a:ext>
            </a:extLst>
          </p:cNvPr>
          <p:cNvSpPr>
            <a:spLocks noGrp="1"/>
          </p:cNvSpPr>
          <p:nvPr>
            <p:ph type="body" sz="quarter" idx="15"/>
          </p:nvPr>
        </p:nvSpPr>
        <p:spPr/>
        <p:txBody>
          <a:bodyPr/>
          <a:lstStyle/>
          <a:p>
            <a:endParaRPr lang="en-AU" dirty="0"/>
          </a:p>
        </p:txBody>
      </p:sp>
      <p:sp>
        <p:nvSpPr>
          <p:cNvPr id="4" name="Text Placeholder 3">
            <a:extLst>
              <a:ext uri="{FF2B5EF4-FFF2-40B4-BE49-F238E27FC236}">
                <a16:creationId xmlns:a16="http://schemas.microsoft.com/office/drawing/2014/main" id="{8858B4AC-66F7-440E-B19F-C95257FE4684}"/>
              </a:ext>
            </a:extLst>
          </p:cNvPr>
          <p:cNvSpPr>
            <a:spLocks noGrp="1"/>
          </p:cNvSpPr>
          <p:nvPr>
            <p:ph type="body" sz="quarter" idx="16"/>
          </p:nvPr>
        </p:nvSpPr>
        <p:spPr/>
        <p:txBody>
          <a:bodyPr>
            <a:normAutofit fontScale="92500" lnSpcReduction="10000"/>
          </a:bodyPr>
          <a:lstStyle/>
          <a:p>
            <a:r>
              <a:rPr lang="en-AU" dirty="0">
                <a:hlinkClick r:id="rId3"/>
              </a:rPr>
              <a:t>Basics: </a:t>
            </a:r>
          </a:p>
          <a:p>
            <a:r>
              <a:rPr lang="en-AU" sz="2200" dirty="0">
                <a:hlinkClick r:id="rId3"/>
              </a:rPr>
              <a:t>https://www.youtube.com/watch?v=h0e2HAPTGF4</a:t>
            </a:r>
          </a:p>
          <a:p>
            <a:r>
              <a:rPr lang="en-AU" sz="2000" dirty="0">
                <a:hlinkClick r:id="rId3"/>
              </a:rPr>
              <a:t>https://www.youtube.com/playlist?list=PL8dPuuaLjXtO65LeD2p4_Sb5XQ51par_b</a:t>
            </a:r>
            <a:r>
              <a:rPr lang="en-AU" sz="2000" dirty="0"/>
              <a:t> </a:t>
            </a:r>
          </a:p>
          <a:p>
            <a:pPr marL="0" indent="0">
              <a:buNone/>
            </a:pPr>
            <a:endParaRPr lang="en-AU" dirty="0"/>
          </a:p>
          <a:p>
            <a:r>
              <a:rPr lang="en-AU" dirty="0"/>
              <a:t>More Math: </a:t>
            </a:r>
            <a:r>
              <a:rPr lang="en-AU" sz="2000" dirty="0">
                <a:hlinkClick r:id="rId4"/>
              </a:rPr>
              <a:t>https://www.youtube.com/playlist?list=PLZHQObOWTQDNU6R1_67000Dx_ZCJB-3pi</a:t>
            </a:r>
            <a:endParaRPr lang="en-AU" sz="2000" dirty="0"/>
          </a:p>
          <a:p>
            <a:r>
              <a:rPr lang="en-AU" dirty="0"/>
              <a:t>Industry Trends and Opinions</a:t>
            </a:r>
            <a:br>
              <a:rPr lang="en-AU" sz="2000" dirty="0"/>
            </a:br>
            <a:r>
              <a:rPr lang="en-AU" sz="2000" dirty="0">
                <a:hlinkClick r:id="rId5"/>
              </a:rPr>
              <a:t>https://towardsdatascience.com/</a:t>
            </a:r>
            <a:r>
              <a:rPr lang="en-AU" sz="2000" dirty="0"/>
              <a:t>	</a:t>
            </a:r>
          </a:p>
          <a:p>
            <a:endParaRPr lang="en-AU" sz="2000" dirty="0"/>
          </a:p>
          <a:p>
            <a:r>
              <a:rPr lang="en-AU" sz="2000" dirty="0"/>
              <a:t>More In-Depth Tutorial in </a:t>
            </a:r>
            <a:r>
              <a:rPr lang="en-AU" sz="2000" dirty="0" err="1"/>
              <a:t>GoogleColab</a:t>
            </a:r>
            <a:endParaRPr lang="en-AU" sz="2000" dirty="0"/>
          </a:p>
          <a:p>
            <a:pPr marL="0" indent="0">
              <a:buNone/>
            </a:pPr>
            <a:r>
              <a:rPr lang="en-AU" sz="2000" dirty="0"/>
              <a:t>https://developers.google.com/machine-learning/crash-course</a:t>
            </a:r>
          </a:p>
        </p:txBody>
      </p:sp>
    </p:spTree>
    <p:extLst>
      <p:ext uri="{BB962C8B-B14F-4D97-AF65-F5344CB8AC3E}">
        <p14:creationId xmlns:p14="http://schemas.microsoft.com/office/powerpoint/2010/main" val="30045625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C424C03-7425-44DC-8C8D-528C7F8D921D}"/>
              </a:ext>
            </a:extLst>
          </p:cNvPr>
          <p:cNvSpPr>
            <a:spLocks noGrp="1"/>
          </p:cNvSpPr>
          <p:nvPr>
            <p:ph type="body" sz="quarter" idx="13"/>
          </p:nvPr>
        </p:nvSpPr>
        <p:spPr/>
        <p:txBody>
          <a:bodyPr/>
          <a:lstStyle/>
          <a:p>
            <a:r>
              <a:rPr lang="en-AU" dirty="0"/>
              <a:t>What can ML do</a:t>
            </a:r>
          </a:p>
        </p:txBody>
      </p:sp>
      <p:sp>
        <p:nvSpPr>
          <p:cNvPr id="3" name="Text Placeholder 2">
            <a:extLst>
              <a:ext uri="{FF2B5EF4-FFF2-40B4-BE49-F238E27FC236}">
                <a16:creationId xmlns:a16="http://schemas.microsoft.com/office/drawing/2014/main" id="{8455BB55-0270-44B1-B1DD-755A480ADB37}"/>
              </a:ext>
            </a:extLst>
          </p:cNvPr>
          <p:cNvSpPr>
            <a:spLocks noGrp="1"/>
          </p:cNvSpPr>
          <p:nvPr>
            <p:ph type="body" sz="quarter" idx="15"/>
          </p:nvPr>
        </p:nvSpPr>
        <p:spPr/>
        <p:txBody>
          <a:bodyPr/>
          <a:lstStyle/>
          <a:p>
            <a:endParaRPr lang="en-AU" dirty="0"/>
          </a:p>
        </p:txBody>
      </p:sp>
      <p:sp>
        <p:nvSpPr>
          <p:cNvPr id="4" name="Text Placeholder 3">
            <a:extLst>
              <a:ext uri="{FF2B5EF4-FFF2-40B4-BE49-F238E27FC236}">
                <a16:creationId xmlns:a16="http://schemas.microsoft.com/office/drawing/2014/main" id="{3EA9FEEA-5CB6-4A75-8A7C-EBEC60F253C3}"/>
              </a:ext>
            </a:extLst>
          </p:cNvPr>
          <p:cNvSpPr>
            <a:spLocks noGrp="1"/>
          </p:cNvSpPr>
          <p:nvPr>
            <p:ph type="body" sz="quarter" idx="16"/>
          </p:nvPr>
        </p:nvSpPr>
        <p:spPr/>
        <p:txBody>
          <a:bodyPr/>
          <a:lstStyle/>
          <a:p>
            <a:r>
              <a:rPr lang="en-AU" dirty="0">
                <a:hlinkClick r:id="rId3">
                  <a:extLst>
                    <a:ext uri="{A12FA001-AC4F-418D-AE19-62706E023703}">
                      <ahyp:hlinkClr xmlns:ahyp="http://schemas.microsoft.com/office/drawing/2018/hyperlinkcolor" val="tx"/>
                    </a:ext>
                  </a:extLst>
                </a:hlinkClick>
              </a:rPr>
              <a:t>AVIA: AI Composer</a:t>
            </a:r>
            <a:endParaRPr lang="en-AU" dirty="0"/>
          </a:p>
          <a:p>
            <a:r>
              <a:rPr lang="en-AU" dirty="0">
                <a:hlinkClick r:id="rId4"/>
              </a:rPr>
              <a:t>thispersondoesnotexist.com</a:t>
            </a:r>
            <a:endParaRPr lang="en-AU" dirty="0"/>
          </a:p>
          <a:p>
            <a:r>
              <a:rPr lang="en-AU" dirty="0">
                <a:hlinkClick r:id="rId5"/>
              </a:rPr>
              <a:t>https://copilot.github.com/</a:t>
            </a:r>
            <a:r>
              <a:rPr lang="en-AU" dirty="0"/>
              <a:t> </a:t>
            </a:r>
          </a:p>
        </p:txBody>
      </p:sp>
    </p:spTree>
    <p:extLst>
      <p:ext uri="{BB962C8B-B14F-4D97-AF65-F5344CB8AC3E}">
        <p14:creationId xmlns:p14="http://schemas.microsoft.com/office/powerpoint/2010/main" val="18654505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0DD4F698-326E-4FDF-AE74-A630DC69B07D}"/>
              </a:ext>
            </a:extLst>
          </p:cNvPr>
          <p:cNvSpPr>
            <a:spLocks noGrp="1"/>
          </p:cNvSpPr>
          <p:nvPr>
            <p:ph type="body" sz="quarter" idx="13"/>
          </p:nvPr>
        </p:nvSpPr>
        <p:spPr/>
        <p:txBody>
          <a:bodyPr/>
          <a:lstStyle/>
          <a:p>
            <a:r>
              <a:rPr lang="de-CH" dirty="0" err="1"/>
              <a:t>What</a:t>
            </a:r>
            <a:r>
              <a:rPr lang="de-CH" dirty="0"/>
              <a:t> </a:t>
            </a:r>
            <a:r>
              <a:rPr lang="de-CH" dirty="0" err="1"/>
              <a:t>is</a:t>
            </a:r>
            <a:r>
              <a:rPr lang="de-CH" dirty="0"/>
              <a:t> </a:t>
            </a:r>
            <a:r>
              <a:rPr lang="de-CH" dirty="0" err="1"/>
              <a:t>Machine</a:t>
            </a:r>
            <a:r>
              <a:rPr lang="de-CH" dirty="0"/>
              <a:t> Learning?</a:t>
            </a:r>
          </a:p>
        </p:txBody>
      </p:sp>
      <p:sp>
        <p:nvSpPr>
          <p:cNvPr id="6" name="Text Placeholder 5">
            <a:extLst>
              <a:ext uri="{FF2B5EF4-FFF2-40B4-BE49-F238E27FC236}">
                <a16:creationId xmlns:a16="http://schemas.microsoft.com/office/drawing/2014/main" id="{56675A7B-E8B7-49D2-B5AC-88468ABCE288}"/>
              </a:ext>
            </a:extLst>
          </p:cNvPr>
          <p:cNvSpPr>
            <a:spLocks noGrp="1"/>
          </p:cNvSpPr>
          <p:nvPr>
            <p:ph type="body" sz="quarter" idx="15"/>
          </p:nvPr>
        </p:nvSpPr>
        <p:spPr/>
        <p:txBody>
          <a:bodyPr/>
          <a:lstStyle/>
          <a:p>
            <a:endParaRPr lang="de-CH"/>
          </a:p>
        </p:txBody>
      </p:sp>
      <p:sp>
        <p:nvSpPr>
          <p:cNvPr id="7" name="Text Placeholder 6">
            <a:extLst>
              <a:ext uri="{FF2B5EF4-FFF2-40B4-BE49-F238E27FC236}">
                <a16:creationId xmlns:a16="http://schemas.microsoft.com/office/drawing/2014/main" id="{1390C207-1BBD-47B7-AA6E-602C9E235F25}"/>
              </a:ext>
            </a:extLst>
          </p:cNvPr>
          <p:cNvSpPr>
            <a:spLocks noGrp="1"/>
          </p:cNvSpPr>
          <p:nvPr>
            <p:ph type="body" sz="quarter" idx="16"/>
          </p:nvPr>
        </p:nvSpPr>
        <p:spPr/>
        <p:txBody>
          <a:bodyPr/>
          <a:lstStyle/>
          <a:p>
            <a:endParaRPr lang="de-CH" dirty="0"/>
          </a:p>
        </p:txBody>
      </p:sp>
    </p:spTree>
    <p:extLst>
      <p:ext uri="{BB962C8B-B14F-4D97-AF65-F5344CB8AC3E}">
        <p14:creationId xmlns:p14="http://schemas.microsoft.com/office/powerpoint/2010/main" val="26917329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E62212E-FEF9-466F-AC81-9572B1BE2D6C}"/>
              </a:ext>
            </a:extLst>
          </p:cNvPr>
          <p:cNvSpPr>
            <a:spLocks noGrp="1"/>
          </p:cNvSpPr>
          <p:nvPr>
            <p:ph type="body" sz="quarter" idx="13"/>
          </p:nvPr>
        </p:nvSpPr>
        <p:spPr/>
        <p:txBody>
          <a:bodyPr/>
          <a:lstStyle/>
          <a:p>
            <a:r>
              <a:rPr lang="en-AU" dirty="0"/>
              <a:t>Machine Learning is…</a:t>
            </a:r>
          </a:p>
        </p:txBody>
      </p:sp>
      <p:sp>
        <p:nvSpPr>
          <p:cNvPr id="3" name="Text Placeholder 2">
            <a:extLst>
              <a:ext uri="{FF2B5EF4-FFF2-40B4-BE49-F238E27FC236}">
                <a16:creationId xmlns:a16="http://schemas.microsoft.com/office/drawing/2014/main" id="{C8909991-F276-4974-AA2F-0283BFDBE511}"/>
              </a:ext>
            </a:extLst>
          </p:cNvPr>
          <p:cNvSpPr>
            <a:spLocks noGrp="1"/>
          </p:cNvSpPr>
          <p:nvPr>
            <p:ph type="body" sz="quarter" idx="15"/>
          </p:nvPr>
        </p:nvSpPr>
        <p:spPr/>
        <p:txBody>
          <a:bodyPr/>
          <a:lstStyle/>
          <a:p>
            <a:endParaRPr lang="en-AU"/>
          </a:p>
        </p:txBody>
      </p:sp>
      <p:sp>
        <p:nvSpPr>
          <p:cNvPr id="4" name="Text Placeholder 3">
            <a:extLst>
              <a:ext uri="{FF2B5EF4-FFF2-40B4-BE49-F238E27FC236}">
                <a16:creationId xmlns:a16="http://schemas.microsoft.com/office/drawing/2014/main" id="{C3B4513C-65E0-4830-AB67-41A373C51920}"/>
              </a:ext>
            </a:extLst>
          </p:cNvPr>
          <p:cNvSpPr>
            <a:spLocks noGrp="1"/>
          </p:cNvSpPr>
          <p:nvPr>
            <p:ph type="body" sz="quarter" idx="16"/>
          </p:nvPr>
        </p:nvSpPr>
        <p:spPr>
          <a:xfrm>
            <a:off x="838200" y="1824567"/>
            <a:ext cx="7198895" cy="4080933"/>
          </a:xfrm>
        </p:spPr>
        <p:txBody>
          <a:bodyPr/>
          <a:lstStyle/>
          <a:p>
            <a:r>
              <a:rPr lang="en-AU" dirty="0"/>
              <a:t>“A lot of Maths” </a:t>
            </a:r>
          </a:p>
          <a:p>
            <a:r>
              <a:rPr lang="en-AU" dirty="0"/>
              <a:t>A set of algorithms that </a:t>
            </a:r>
            <a:r>
              <a:rPr lang="en-GB" b="0" i="0" dirty="0">
                <a:solidFill>
                  <a:srgbClr val="202122"/>
                </a:solidFill>
                <a:effectLst/>
                <a:latin typeface="Arial" panose="020B0604020202020204" pitchFamily="34" charset="0"/>
              </a:rPr>
              <a:t>improve automatically through </a:t>
            </a:r>
            <a:r>
              <a:rPr lang="en-GB" b="0" dirty="0">
                <a:solidFill>
                  <a:srgbClr val="202122"/>
                </a:solidFill>
                <a:effectLst/>
                <a:latin typeface="Arial" panose="020B0604020202020204" pitchFamily="34" charset="0"/>
              </a:rPr>
              <a:t>experience</a:t>
            </a:r>
            <a:r>
              <a:rPr lang="en-GB" b="0" i="0" dirty="0">
                <a:solidFill>
                  <a:srgbClr val="202122"/>
                </a:solidFill>
                <a:effectLst/>
                <a:latin typeface="Arial" panose="020B0604020202020204" pitchFamily="34" charset="0"/>
              </a:rPr>
              <a:t> and by the use of data</a:t>
            </a:r>
          </a:p>
          <a:p>
            <a:r>
              <a:rPr lang="en-AU" dirty="0"/>
              <a:t>A method to solve a problem that we don’t know the solution for (yet)</a:t>
            </a:r>
          </a:p>
          <a:p>
            <a:endParaRPr lang="en-AU" dirty="0"/>
          </a:p>
        </p:txBody>
      </p:sp>
      <p:pic>
        <p:nvPicPr>
          <p:cNvPr id="5" name="Picture 1">
            <a:extLst>
              <a:ext uri="{FF2B5EF4-FFF2-40B4-BE49-F238E27FC236}">
                <a16:creationId xmlns:a16="http://schemas.microsoft.com/office/drawing/2014/main" id="{C32E16D3-0F4A-4E98-9AAB-32B8BA9CDB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70428" y="1779058"/>
            <a:ext cx="3524250" cy="4171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6178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theme/theme1.xml><?xml version="1.0" encoding="utf-8"?>
<a:theme xmlns:a="http://schemas.openxmlformats.org/drawingml/2006/main" name="NoserYoung_Theme">
  <a:themeElements>
    <a:clrScheme name="Noser Young">
      <a:dk1>
        <a:srgbClr val="000000"/>
      </a:dk1>
      <a:lt1>
        <a:srgbClr val="FFFFFF"/>
      </a:lt1>
      <a:dk2>
        <a:srgbClr val="6F01D6"/>
      </a:dk2>
      <a:lt2>
        <a:srgbClr val="0069FF"/>
      </a:lt2>
      <a:accent1>
        <a:srgbClr val="0069FF"/>
      </a:accent1>
      <a:accent2>
        <a:srgbClr val="021F48"/>
      </a:accent2>
      <a:accent3>
        <a:srgbClr val="00D3CE"/>
      </a:accent3>
      <a:accent4>
        <a:srgbClr val="FFFF00"/>
      </a:accent4>
      <a:accent5>
        <a:srgbClr val="36F852"/>
      </a:accent5>
      <a:accent6>
        <a:srgbClr val="FF6345"/>
      </a:accent6>
      <a:hlink>
        <a:srgbClr val="000000"/>
      </a:hlink>
      <a:folHlink>
        <a:srgbClr val="0069FF"/>
      </a:folHlink>
    </a:clrScheme>
    <a:fontScheme name="Noser Young">
      <a:majorFont>
        <a:latin typeface="Arial Bold"/>
        <a:ea typeface=""/>
        <a:cs typeface=""/>
      </a:majorFont>
      <a:minorFont>
        <a:latin typeface="Arial Regular"/>
        <a:ea typeface=""/>
        <a:cs typeface=""/>
      </a:minorFont>
    </a:fontScheme>
    <a:fmtScheme name="Office-Design">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NoserYoung_Theme" id="{A57A5098-8C31-4A1C-B029-A4448828E21F}" vid="{1AC9DCA5-E5F9-43F8-BBF6-05C99BA7BD68}"/>
    </a:ext>
  </a:extLst>
</a:theme>
</file>

<file path=ppt/theme/theme2.xml><?xml version="1.0" encoding="utf-8"?>
<a:theme xmlns:a="http://schemas.openxmlformats.org/drawingml/2006/main" name="Office-Design">
  <a:themeElements>
    <a:clrScheme name="Noser Young">
      <a:dk1>
        <a:srgbClr val="000000"/>
      </a:dk1>
      <a:lt1>
        <a:srgbClr val="FFFFFF"/>
      </a:lt1>
      <a:dk2>
        <a:srgbClr val="6F01D6"/>
      </a:dk2>
      <a:lt2>
        <a:srgbClr val="0069FF"/>
      </a:lt2>
      <a:accent1>
        <a:srgbClr val="0069FF"/>
      </a:accent1>
      <a:accent2>
        <a:srgbClr val="021F48"/>
      </a:accent2>
      <a:accent3>
        <a:srgbClr val="00D3CE"/>
      </a:accent3>
      <a:accent4>
        <a:srgbClr val="FFFF00"/>
      </a:accent4>
      <a:accent5>
        <a:srgbClr val="36F852"/>
      </a:accent5>
      <a:accent6>
        <a:srgbClr val="FF6345"/>
      </a:accent6>
      <a:hlink>
        <a:srgbClr val="000000"/>
      </a:hlink>
      <a:folHlink>
        <a:srgbClr val="0069FF"/>
      </a:folHlink>
    </a:clrScheme>
    <a:fontScheme name="Noser Young">
      <a:majorFont>
        <a:latin typeface="Arial Bold"/>
        <a:ea typeface=""/>
        <a:cs typeface=""/>
      </a:majorFont>
      <a:minorFont>
        <a:latin typeface="Arial Regular"/>
        <a:ea typeface=""/>
        <a:cs typeface=""/>
      </a:minorFont>
    </a:fontScheme>
    <a:fmtScheme name="Office-Design">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äsentation1" id="{1A7E3A24-72E5-4ABF-8AD2-1AC1C360E9D9}" vid="{591F6F83-BA4B-448A-A330-3D0A6168130A}"/>
    </a:ext>
  </a:extLst>
</a:theme>
</file>

<file path=ppt/theme/theme3.xml><?xml version="1.0" encoding="utf-8"?>
<a:theme xmlns:a="http://schemas.openxmlformats.org/drawingml/2006/main" name="1_Office-Design">
  <a:themeElements>
    <a:clrScheme name="Noser Young">
      <a:dk1>
        <a:srgbClr val="000000"/>
      </a:dk1>
      <a:lt1>
        <a:srgbClr val="FFFFFF"/>
      </a:lt1>
      <a:dk2>
        <a:srgbClr val="6F01D6"/>
      </a:dk2>
      <a:lt2>
        <a:srgbClr val="0069FF"/>
      </a:lt2>
      <a:accent1>
        <a:srgbClr val="0069FF"/>
      </a:accent1>
      <a:accent2>
        <a:srgbClr val="FFFFFF"/>
      </a:accent2>
      <a:accent3>
        <a:srgbClr val="FFFFFF"/>
      </a:accent3>
      <a:accent4>
        <a:srgbClr val="FFFFFF"/>
      </a:accent4>
      <a:accent5>
        <a:srgbClr val="FFFFFF"/>
      </a:accent5>
      <a:accent6>
        <a:srgbClr val="FFFFFF"/>
      </a:accent6>
      <a:hlink>
        <a:srgbClr val="FFFFFF"/>
      </a:hlink>
      <a:folHlink>
        <a:srgbClr val="FFFFFF"/>
      </a:folHlink>
    </a:clrScheme>
    <a:fontScheme name="Noser Young">
      <a:majorFont>
        <a:latin typeface="Arial Bold"/>
        <a:ea typeface=""/>
        <a:cs typeface=""/>
      </a:majorFont>
      <a:minorFont>
        <a:latin typeface="Arial Regular"/>
        <a:ea typeface=""/>
        <a:cs typeface=""/>
      </a:minorFont>
    </a:fontScheme>
    <a:fmtScheme name="Office-Design">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äsentation1" id="{1A7E3A24-72E5-4ABF-8AD2-1AC1C360E9D9}" vid="{197BCD16-6AF1-4602-BBD3-34661ABBD18F}"/>
    </a:ext>
  </a:extLst>
</a:theme>
</file>

<file path=ppt/theme/theme4.xml><?xml version="1.0" encoding="utf-8"?>
<a:theme xmlns:a="http://schemas.openxmlformats.org/drawingml/2006/main" name="2_Office-Design">
  <a:themeElements>
    <a:clrScheme name="Noser Young">
      <a:dk1>
        <a:srgbClr val="000000"/>
      </a:dk1>
      <a:lt1>
        <a:srgbClr val="FFFFFF"/>
      </a:lt1>
      <a:dk2>
        <a:srgbClr val="6F01D6"/>
      </a:dk2>
      <a:lt2>
        <a:srgbClr val="0069FF"/>
      </a:lt2>
      <a:accent1>
        <a:srgbClr val="0069FF"/>
      </a:accent1>
      <a:accent2>
        <a:srgbClr val="FFFFFF"/>
      </a:accent2>
      <a:accent3>
        <a:srgbClr val="FFFFFF"/>
      </a:accent3>
      <a:accent4>
        <a:srgbClr val="FFFFFF"/>
      </a:accent4>
      <a:accent5>
        <a:srgbClr val="FFFFFF"/>
      </a:accent5>
      <a:accent6>
        <a:srgbClr val="FFFFFF"/>
      </a:accent6>
      <a:hlink>
        <a:srgbClr val="FFFFFF"/>
      </a:hlink>
      <a:folHlink>
        <a:srgbClr val="FFFFFF"/>
      </a:folHlink>
    </a:clrScheme>
    <a:fontScheme name="Noser Young">
      <a:majorFont>
        <a:latin typeface="Arial Bold"/>
        <a:ea typeface=""/>
        <a:cs typeface=""/>
      </a:majorFont>
      <a:minorFont>
        <a:latin typeface="Arial Regular"/>
        <a:ea typeface=""/>
        <a:cs typeface=""/>
      </a:minorFont>
    </a:fontScheme>
    <a:fmtScheme name="Office-Design">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äsentation1" id="{1A7E3A24-72E5-4ABF-8AD2-1AC1C360E9D9}" vid="{9844E4EF-144A-4373-B02F-D4C8D25DCEB7}"/>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NoserYoung_Theme</Template>
  <TotalTime>0</TotalTime>
  <Words>2459</Words>
  <Application>Microsoft Office PowerPoint</Application>
  <PresentationFormat>Widescreen</PresentationFormat>
  <Paragraphs>335</Paragraphs>
  <Slides>61</Slides>
  <Notes>42</Notes>
  <HiddenSlides>5</HiddenSlides>
  <MMClips>0</MMClips>
  <ScaleCrop>false</ScaleCrop>
  <HeadingPairs>
    <vt:vector size="6" baseType="variant">
      <vt:variant>
        <vt:lpstr>Fonts Used</vt:lpstr>
      </vt:variant>
      <vt:variant>
        <vt:i4>8</vt:i4>
      </vt:variant>
      <vt:variant>
        <vt:lpstr>Theme</vt:lpstr>
      </vt:variant>
      <vt:variant>
        <vt:i4>4</vt:i4>
      </vt:variant>
      <vt:variant>
        <vt:lpstr>Slide Titles</vt:lpstr>
      </vt:variant>
      <vt:variant>
        <vt:i4>61</vt:i4>
      </vt:variant>
    </vt:vector>
  </HeadingPairs>
  <TitlesOfParts>
    <vt:vector size="73" baseType="lpstr">
      <vt:lpstr>Arial</vt:lpstr>
      <vt:lpstr>Arial Bold</vt:lpstr>
      <vt:lpstr>Arial Regular</vt:lpstr>
      <vt:lpstr>Calibri</vt:lpstr>
      <vt:lpstr>Cambria Math</vt:lpstr>
      <vt:lpstr>Consolas</vt:lpstr>
      <vt:lpstr>Source Sans Pro</vt:lpstr>
      <vt:lpstr>Wingdings</vt:lpstr>
      <vt:lpstr>NoserYoung_Theme</vt:lpstr>
      <vt:lpstr>Office-Design</vt:lpstr>
      <vt:lpstr>1_Office-Design</vt:lpstr>
      <vt:lpstr>2_Office-Design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Luca Widmer</dc:creator>
  <cp:lastModifiedBy>Luca Widmer</cp:lastModifiedBy>
  <cp:revision>27</cp:revision>
  <dcterms:created xsi:type="dcterms:W3CDTF">2021-10-11T08:13:10Z</dcterms:created>
  <dcterms:modified xsi:type="dcterms:W3CDTF">2021-12-15T15:12:06Z</dcterms:modified>
</cp:coreProperties>
</file>